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7.xml" ContentType="application/vnd.openxmlformats-officedocument.theme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8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87" r:id="rId2"/>
    <p:sldMasterId id="2147483690" r:id="rId3"/>
    <p:sldMasterId id="2147483702" r:id="rId4"/>
    <p:sldMasterId id="2147483714" r:id="rId5"/>
    <p:sldMasterId id="2147483746" r:id="rId6"/>
    <p:sldMasterId id="2147483758" r:id="rId7"/>
    <p:sldMasterId id="2147483762" r:id="rId8"/>
    <p:sldMasterId id="2147483765" r:id="rId9"/>
  </p:sldMasterIdLst>
  <p:notesMasterIdLst>
    <p:notesMasterId r:id="rId25"/>
  </p:notesMasterIdLst>
  <p:sldIdLst>
    <p:sldId id="256" r:id="rId10"/>
    <p:sldId id="271" r:id="rId11"/>
    <p:sldId id="273" r:id="rId12"/>
    <p:sldId id="279" r:id="rId13"/>
    <p:sldId id="274" r:id="rId14"/>
    <p:sldId id="260" r:id="rId15"/>
    <p:sldId id="364" r:id="rId16"/>
    <p:sldId id="365" r:id="rId17"/>
    <p:sldId id="366" r:id="rId18"/>
    <p:sldId id="4282" r:id="rId19"/>
    <p:sldId id="4283" r:id="rId20"/>
    <p:sldId id="4285" r:id="rId21"/>
    <p:sldId id="4284" r:id="rId22"/>
    <p:sldId id="4286" r:id="rId23"/>
    <p:sldId id="266" r:id="rId24"/>
  </p:sldIdLst>
  <p:sldSz cx="14630400" cy="8229600"/>
  <p:notesSz cx="8229600" cy="14630400"/>
  <p:embeddedFontLs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Comic Sans MS" panose="030F0702030302020204" pitchFamily="66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Lato Black" panose="020F0502020204030203" pitchFamily="34" charset="0"/>
      <p:bold r:id="rId38"/>
      <p:boldItalic r:id="rId39"/>
    </p:embeddedFont>
    <p:embeddedFont>
      <p:font typeface="Lora" pitchFamily="2" charset="0"/>
      <p:regular r:id="rId40"/>
      <p:bold r:id="rId41"/>
      <p:italic r:id="rId42"/>
      <p:boldItalic r:id="rId43"/>
    </p:embeddedFont>
    <p:embeddedFont>
      <p:font typeface="Lucida Handwriting" panose="03010101010101010101" pitchFamily="66" charset="0"/>
      <p:regular r:id="rId44"/>
    </p:embeddedFont>
    <p:embeddedFont>
      <p:font typeface="Merriweather Bold" panose="00000800000000000000" pitchFamily="2" charset="0"/>
      <p:bold r:id="rId45"/>
    </p:embeddedFont>
    <p:embeddedFont>
      <p:font typeface="Montserrat Bold" panose="00000800000000000000" pitchFamily="2" charset="0"/>
      <p:bold r:id="rId46"/>
    </p:embeddedFont>
    <p:embeddedFont>
      <p:font typeface="Nunito Semi Bold" panose="020B0604020202020204" charset="0"/>
      <p:regular r:id="rId47"/>
    </p:embeddedFont>
    <p:embeddedFont>
      <p:font typeface="Open Sans Light" panose="020B0306030504020204" pitchFamily="34" charset="0"/>
      <p:regular r:id="rId48"/>
    </p:embeddedFont>
    <p:embeddedFont>
      <p:font typeface="PT Sans" panose="020B0503020203020204" pitchFamily="34" charset="0"/>
      <p:regular r:id="rId49"/>
      <p:bold r:id="rId50"/>
      <p:italic r:id="rId51"/>
      <p:boldItalic r:id="rId52"/>
    </p:embeddedFont>
    <p:embeddedFont>
      <p:font typeface="Roboto" panose="02000000000000000000" pitchFamily="2" charset="0"/>
      <p:regular r:id="rId53"/>
      <p:bold r:id="rId54"/>
      <p:italic r:id="rId55"/>
      <p:boldItalic r:id="rId56"/>
    </p:embeddedFont>
    <p:embeddedFont>
      <p:font typeface="Russo One" panose="020B0604020202020204" charset="0"/>
      <p:regular r:id="rId57"/>
    </p:embeddedFont>
    <p:embeddedFont>
      <p:font typeface="Segoe UI" panose="020B0502040204020203" pitchFamily="34" charset="0"/>
      <p:regular r:id="rId58"/>
      <p:bold r:id="rId59"/>
      <p:italic r:id="rId60"/>
      <p:boldItalic r:id="rId61"/>
    </p:embeddedFont>
    <p:embeddedFont>
      <p:font typeface="Source Sans Pro" panose="020B0503030403020204" pitchFamily="34" charset="0"/>
      <p:regular r:id="rId62"/>
      <p:bold r:id="rId63"/>
      <p:italic r:id="rId64"/>
      <p:boldItalic r:id="rId65"/>
    </p:embeddedFont>
    <p:embeddedFont>
      <p:font typeface="Verdana" panose="020B0604030504040204" pitchFamily="34" charset="0"/>
      <p:regular r:id="rId66"/>
      <p:bold r:id="rId67"/>
      <p:italic r:id="rId68"/>
      <p:bold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27AF"/>
    <a:srgbClr val="E122A4"/>
    <a:srgbClr val="FFFFFF"/>
    <a:srgbClr val="D1E5FD"/>
    <a:srgbClr val="9F066C"/>
    <a:srgbClr val="FC31B9"/>
    <a:srgbClr val="AF0878"/>
    <a:srgbClr val="FB30B7"/>
    <a:srgbClr val="CFDCFF"/>
    <a:srgbClr val="D6E1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3" d="100"/>
          <a:sy n="63" d="100"/>
        </p:scale>
        <p:origin x="94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1.fntdata"/><Relationship Id="rId21" Type="http://schemas.openxmlformats.org/officeDocument/2006/relationships/slide" Target="slides/slide12.xml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63" Type="http://schemas.openxmlformats.org/officeDocument/2006/relationships/font" Target="fonts/font38.fntdata"/><Relationship Id="rId68" Type="http://schemas.openxmlformats.org/officeDocument/2006/relationships/font" Target="fonts/font4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9" Type="http://schemas.openxmlformats.org/officeDocument/2006/relationships/font" Target="fonts/font4.fntdata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font" Target="fonts/font28.fntdata"/><Relationship Id="rId58" Type="http://schemas.openxmlformats.org/officeDocument/2006/relationships/font" Target="fonts/font33.fntdata"/><Relationship Id="rId66" Type="http://schemas.openxmlformats.org/officeDocument/2006/relationships/font" Target="fonts/font41.fntdata"/><Relationship Id="rId5" Type="http://schemas.openxmlformats.org/officeDocument/2006/relationships/slideMaster" Target="slideMasters/slideMaster5.xml"/><Relationship Id="rId61" Type="http://schemas.openxmlformats.org/officeDocument/2006/relationships/font" Target="fonts/font36.fntdata"/><Relationship Id="rId19" Type="http://schemas.openxmlformats.org/officeDocument/2006/relationships/slide" Target="slides/slide10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font" Target="fonts/font31.fntdata"/><Relationship Id="rId64" Type="http://schemas.openxmlformats.org/officeDocument/2006/relationships/font" Target="fonts/font39.fntdata"/><Relationship Id="rId69" Type="http://schemas.openxmlformats.org/officeDocument/2006/relationships/font" Target="fonts/font44.fntdata"/><Relationship Id="rId8" Type="http://schemas.openxmlformats.org/officeDocument/2006/relationships/slideMaster" Target="slideMasters/slideMaster8.xml"/><Relationship Id="rId51" Type="http://schemas.openxmlformats.org/officeDocument/2006/relationships/font" Target="fonts/font26.fntdata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59" Type="http://schemas.openxmlformats.org/officeDocument/2006/relationships/font" Target="fonts/font34.fntdata"/><Relationship Id="rId67" Type="http://schemas.openxmlformats.org/officeDocument/2006/relationships/font" Target="fonts/font42.fntdata"/><Relationship Id="rId20" Type="http://schemas.openxmlformats.org/officeDocument/2006/relationships/slide" Target="slides/slide11.xml"/><Relationship Id="rId41" Type="http://schemas.openxmlformats.org/officeDocument/2006/relationships/font" Target="fonts/font16.fntdata"/><Relationship Id="rId54" Type="http://schemas.openxmlformats.org/officeDocument/2006/relationships/font" Target="fonts/font29.fntdata"/><Relationship Id="rId62" Type="http://schemas.openxmlformats.org/officeDocument/2006/relationships/font" Target="fonts/font3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57" Type="http://schemas.openxmlformats.org/officeDocument/2006/relationships/font" Target="fonts/font32.fntdata"/><Relationship Id="rId10" Type="http://schemas.openxmlformats.org/officeDocument/2006/relationships/slide" Target="slides/slide1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60" Type="http://schemas.openxmlformats.org/officeDocument/2006/relationships/font" Target="fonts/font35.fntdata"/><Relationship Id="rId65" Type="http://schemas.openxmlformats.org/officeDocument/2006/relationships/font" Target="fonts/font40.fntdata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9" Type="http://schemas.openxmlformats.org/officeDocument/2006/relationships/font" Target="fonts/font14.fntdata"/><Relationship Id="rId34" Type="http://schemas.openxmlformats.org/officeDocument/2006/relationships/font" Target="fonts/font9.fntdata"/><Relationship Id="rId50" Type="http://schemas.openxmlformats.org/officeDocument/2006/relationships/font" Target="fonts/font25.fntdata"/><Relationship Id="rId55" Type="http://schemas.openxmlformats.org/officeDocument/2006/relationships/font" Target="fonts/font30.fntdata"/><Relationship Id="rId7" Type="http://schemas.openxmlformats.org/officeDocument/2006/relationships/slideMaster" Target="slideMasters/slideMaster7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59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B1311-5EBF-531F-D588-8AF9DBD37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B2F8A0-D2A0-D2C7-D224-9D83C4D19C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DAB64A-6D52-BB33-D200-370992EE1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37EA8-66C4-C8F8-B5A4-3FF6DC46E2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006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70FBC-34E4-D44D-58BD-2DEAF3C42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8EEDE-4450-1377-ED88-44DDD75FE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D7833-DD8D-40F2-D85B-20F1E7B24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20C5-44C2-49D2-807C-F07F7EE72DC1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6AB1C-2C8C-5F66-860F-CDEE2922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2970B-5DF7-C8A9-AD6F-21A10E32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12EE-6FD4-49A6-8669-3D77EF733D5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3913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278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31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4421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68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68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651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643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73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063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324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683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927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59E27-B5C4-457E-943B-3FF7A2410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76EB54-1F02-4053-A60D-4C3AEAC30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0BA61-C1A8-47F1-B348-0B496382B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9B9BA-3289-43BE-A564-C9BA2920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E642E-C393-428D-A973-4CE0CE18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667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59D82-AA5C-4549-9779-161DD45C4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DA362-3317-4F22-8C99-D5BAD043A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A6E88-E85F-4BDA-A7C8-0F40D0185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792BB-74A9-4A70-B3C1-B5E0DF548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16CB6-E2C6-48D0-B43F-15EF1C014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118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8EBC-BE3C-4883-9821-D22D1146D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8A390-AB56-4BF2-A0A5-262ED1CC0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58476-328D-42D9-8879-E6E101D18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2FE17-875E-47A0-9978-A41393C8D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BC5AD-33C4-406F-9721-85531242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07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6D7F9-A592-4500-8BBD-BF4A552B0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2DFC2-1267-4E6D-A91A-C697B811FE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FEC46-64E6-4662-9C1D-58E7D6872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791DC-E1B5-4449-9347-F4CECEEB1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DBF74-17B0-4F6E-BF04-1E097A018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9E2DF-BDBF-46AD-887F-E0E3002DF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604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3657C-4CD7-441E-9204-4562A486F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8F83E-946A-4BB1-B6F6-EF6F35DF4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27D21-3FEC-4217-AAF7-78D1819BA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F5D2AA-5D84-4328-900A-0E51E6C2A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FE1A3-D501-4779-9618-AB3ED4F8B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C5A9C5-4F2F-4829-BA45-505584BA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F25B29-6D8C-46ED-8B19-C76C6D22A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945C21-FDD8-47CF-8923-03BB9DD0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655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B72D-5DC3-483C-A9DD-BCD4181A8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3F6D-1150-4FCA-9177-8879317BC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AA027-124C-475D-8EA9-960833FE4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D13E60-8220-4974-A12E-EB19F2F0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35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DE6B24-6692-4370-AC80-DD0A570FC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A7F6D8-4FFE-453C-A520-A7EBDABB3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B198D-6704-4BFC-99D2-51D76C10C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911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BC64-D739-4381-9A14-D5F484F6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26DDA-B849-412D-A789-B7D7D09CB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90A88-0C21-4EC7-BB99-808C6466E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9A5D8-6E71-4DD7-9383-DC9FAABB4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FD6FD-8ED2-445C-AE0F-1CD674C7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B8170-DE84-4ED5-B39B-CAB82AC6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9341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DE24-EBF7-4B83-9F14-B62AFE922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91B918-F91D-4B37-8C23-7ED10824DC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9317F1-60DD-4168-AF3A-D77B6E218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D5610-536D-4E06-A853-F18B4E603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0F327-A6D6-4F5B-A334-DB74F21C1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DA391-AE54-4B9C-9F6E-69A6CF37D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3859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9549-9671-4155-B882-6130451F6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E2E73-9441-470C-A70F-A99C429BD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2A0B9-111A-4ED6-9C1A-D904C731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EDDC6-3EA1-419E-84F6-B9D85440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7A328-BD22-468C-A698-0A9B362B1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0066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6BFEB4-C683-48EC-BC4D-27277D197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130DE-9CCA-488C-ADE5-4732EDE10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4BA19-39E5-47C0-939E-52DB53256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67874-C2EA-4AE1-AFD0-7F1D15337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E1849-670E-41A7-B115-D4F997F5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4832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91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53453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roduct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8B707DA-C73C-41C2-ACFB-219B07D0CD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7939" y="2558876"/>
            <a:ext cx="3425760" cy="2216160"/>
          </a:xfrm>
          <a:effectLst>
            <a:outerShdw blurRad="127000" dist="50800" dir="5400000" sx="102000" sy="102000" algn="ctr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lt-LT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9DC4D38-50C9-4D8E-A895-BC151CA4EFC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02777" y="2558876"/>
            <a:ext cx="3425760" cy="2216160"/>
          </a:xfrm>
          <a:effectLst>
            <a:outerShdw blurRad="127000" dist="50800" dir="5400000" sx="102000" sy="102000" algn="ctr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lt-LT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007CA94B-F237-47CF-9CA5-F0E3316E5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97615" y="2558876"/>
            <a:ext cx="3425760" cy="2216160"/>
          </a:xfrm>
          <a:effectLst>
            <a:outerShdw blurRad="127000" dist="50800" dir="5400000" sx="102000" sy="102000" algn="ctr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0881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ED86105-1558-4D32-B1A9-5F4D28811B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81034" y="2461344"/>
            <a:ext cx="1912536" cy="1912536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E6B1F4B-808E-4EB4-BA4E-FC309FF5CD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4397" y="2461344"/>
            <a:ext cx="1912536" cy="1912536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D11BF4A-2489-4211-84F8-479B8880D4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47759" y="2461344"/>
            <a:ext cx="1912536" cy="1912536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520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rizontal Photo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2818800"/>
            <a:ext cx="14631840" cy="2592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824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 Slide Photo Row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4631840" cy="583118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97065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 Slide Photo Row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3250800"/>
            <a:ext cx="14631840" cy="49788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2606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slide pictur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15200" y="0"/>
            <a:ext cx="73152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20815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slide pictur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3152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7466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slide picture (Botto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114800"/>
            <a:ext cx="14630400" cy="4114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8790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ne Phot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53120" y="0"/>
            <a:ext cx="4877280" cy="82296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84588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Phot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877280" cy="82296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F3844748-77FA-4048-BE19-47D054BE83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6560" y="0"/>
            <a:ext cx="4877280" cy="82296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9486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 Photo Squa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114800"/>
            <a:ext cx="7315200" cy="4114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7EB6406-537A-46DB-8927-2213226A6D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7315200" cy="4114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7D4C66DA-E0DD-430B-B18E-04BC553568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15200" y="4114800"/>
            <a:ext cx="7315200" cy="4114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6DD555B-FA13-4131-992A-AD971DE0C7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4114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68963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 Photo Squa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53120" y="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F3844748-77FA-4048-BE19-47D054BE83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6560" y="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FCE6531-86D5-4FC5-ABBD-EE5583D1EFE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76560" y="411480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1740DCD-5F43-4607-A692-68DD691FF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53120" y="411480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44F285AA-CB0D-4143-9EF4-4EEB64ECFD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45CB803-F52A-4499-AD5E-B99305168C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4114800"/>
            <a:ext cx="4877280" cy="411480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8609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6 Photo Squa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44F285AA-CB0D-4143-9EF4-4EEB64ECFD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45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DEC27C85-2691-4CA9-8594-C6226136D6A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39770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6A795BA-DFBE-400D-B21F-4E1ACE2C0C1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77896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49D36C73-6400-4DD5-81DC-1766A500E20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6021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9534541F-7A5F-4F35-83FB-C969E5B25B2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54146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7F8D8E68-C546-4058-91F7-DCC7FE26E2C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2192271" y="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746AE9B7-08F7-4E62-B132-A499EB133E5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45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229AED-9625-429C-AAC3-56B3E578942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439770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6926FCE-7F49-40EA-86E8-D7A8DC0AC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877896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55C6FFAD-9349-48CD-89D7-1780467AC4BA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316021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79877286-FA7B-4D03-A10D-17DCF838AB7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54146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357B3C6D-1072-4C5D-B834-511C25FC462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192271" y="2436480"/>
            <a:ext cx="2436480" cy="2436480"/>
          </a:xfrm>
          <a:effectLst/>
        </p:spPr>
        <p:txBody>
          <a:bodyPr/>
          <a:lstStyle/>
          <a:p>
            <a:r>
              <a:rPr lang="en-US" dirty="0"/>
              <a:t>Click icon to add picture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4275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7303468" cy="8229600"/>
          </a:xfrm>
          <a:custGeom>
            <a:avLst/>
            <a:gdLst>
              <a:gd name="connsiteX0" fmla="*/ 0 w 6086223"/>
              <a:gd name="connsiteY0" fmla="*/ 0 h 6858000"/>
              <a:gd name="connsiteX1" fmla="*/ 4248628 w 6086223"/>
              <a:gd name="connsiteY1" fmla="*/ 0 h 6858000"/>
              <a:gd name="connsiteX2" fmla="*/ 6086223 w 6086223"/>
              <a:gd name="connsiteY2" fmla="*/ 6858000 h 6858000"/>
              <a:gd name="connsiteX3" fmla="*/ 0 w 608622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6223" h="6858000">
                <a:moveTo>
                  <a:pt x="0" y="0"/>
                </a:moveTo>
                <a:lnTo>
                  <a:pt x="4248628" y="0"/>
                </a:lnTo>
                <a:lnTo>
                  <a:pt x="608622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04868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315201" y="0"/>
            <a:ext cx="7316641" cy="8229600"/>
          </a:xfrm>
          <a:custGeom>
            <a:avLst/>
            <a:gdLst>
              <a:gd name="connsiteX0" fmla="*/ 1837595 w 7935803"/>
              <a:gd name="connsiteY0" fmla="*/ 0 h 6858000"/>
              <a:gd name="connsiteX1" fmla="*/ 7935803 w 7935803"/>
              <a:gd name="connsiteY1" fmla="*/ 0 h 6858000"/>
              <a:gd name="connsiteX2" fmla="*/ 7935803 w 7935803"/>
              <a:gd name="connsiteY2" fmla="*/ 6858000 h 6858000"/>
              <a:gd name="connsiteX3" fmla="*/ 0 w 79358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35803" h="6858000">
                <a:moveTo>
                  <a:pt x="1837595" y="0"/>
                </a:moveTo>
                <a:lnTo>
                  <a:pt x="7935803" y="0"/>
                </a:lnTo>
                <a:lnTo>
                  <a:pt x="793580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8361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Colum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315200" cy="8229600"/>
          </a:xfrm>
          <a:custGeom>
            <a:avLst/>
            <a:gdLst>
              <a:gd name="connsiteX0" fmla="*/ 1837596 w 5939774"/>
              <a:gd name="connsiteY0" fmla="*/ 0 h 6858000"/>
              <a:gd name="connsiteX1" fmla="*/ 5939774 w 5939774"/>
              <a:gd name="connsiteY1" fmla="*/ 0 h 6858000"/>
              <a:gd name="connsiteX2" fmla="*/ 4102179 w 5939774"/>
              <a:gd name="connsiteY2" fmla="*/ 6858000 h 6858000"/>
              <a:gd name="connsiteX3" fmla="*/ 0 w 59397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9774" h="6858000">
                <a:moveTo>
                  <a:pt x="1837596" y="0"/>
                </a:moveTo>
                <a:lnTo>
                  <a:pt x="5939774" y="0"/>
                </a:lnTo>
                <a:lnTo>
                  <a:pt x="410217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6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92177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Column Lef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282234" cy="8229600"/>
          </a:xfrm>
          <a:custGeom>
            <a:avLst/>
            <a:gdLst>
              <a:gd name="connsiteX0" fmla="*/ 0 w 6068528"/>
              <a:gd name="connsiteY0" fmla="*/ 0 h 6858000"/>
              <a:gd name="connsiteX1" fmla="*/ 4230932 w 6068528"/>
              <a:gd name="connsiteY1" fmla="*/ 0 h 6858000"/>
              <a:gd name="connsiteX2" fmla="*/ 6068528 w 6068528"/>
              <a:gd name="connsiteY2" fmla="*/ 6858000 h 6858000"/>
              <a:gd name="connsiteX3" fmla="*/ 1837595 w 606852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8528" h="6858000">
                <a:moveTo>
                  <a:pt x="0" y="0"/>
                </a:moveTo>
                <a:lnTo>
                  <a:pt x="4230932" y="0"/>
                </a:lnTo>
                <a:lnTo>
                  <a:pt x="6068528" y="6858000"/>
                </a:lnTo>
                <a:lnTo>
                  <a:pt x="1837595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4240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Colum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custGeom>
            <a:avLst/>
            <a:gdLst>
              <a:gd name="connsiteX0" fmla="*/ 1837596 w 5939774"/>
              <a:gd name="connsiteY0" fmla="*/ 0 h 6858000"/>
              <a:gd name="connsiteX1" fmla="*/ 5939774 w 5939774"/>
              <a:gd name="connsiteY1" fmla="*/ 0 h 6858000"/>
              <a:gd name="connsiteX2" fmla="*/ 4102179 w 5939774"/>
              <a:gd name="connsiteY2" fmla="*/ 6858000 h 6858000"/>
              <a:gd name="connsiteX3" fmla="*/ 0 w 59397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9774" h="6858000">
                <a:moveTo>
                  <a:pt x="1837596" y="0"/>
                </a:moveTo>
                <a:lnTo>
                  <a:pt x="5939774" y="0"/>
                </a:lnTo>
                <a:lnTo>
                  <a:pt x="410217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6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986317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le Photo Column Righ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348166" y="0"/>
            <a:ext cx="7282234" cy="8229600"/>
          </a:xfrm>
          <a:custGeom>
            <a:avLst/>
            <a:gdLst>
              <a:gd name="connsiteX0" fmla="*/ 0 w 6068528"/>
              <a:gd name="connsiteY0" fmla="*/ 0 h 6858000"/>
              <a:gd name="connsiteX1" fmla="*/ 4230932 w 6068528"/>
              <a:gd name="connsiteY1" fmla="*/ 0 h 6858000"/>
              <a:gd name="connsiteX2" fmla="*/ 6068528 w 6068528"/>
              <a:gd name="connsiteY2" fmla="*/ 6858000 h 6858000"/>
              <a:gd name="connsiteX3" fmla="*/ 1837595 w 606852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8528" h="6858000">
                <a:moveTo>
                  <a:pt x="0" y="0"/>
                </a:moveTo>
                <a:lnTo>
                  <a:pt x="4230932" y="0"/>
                </a:lnTo>
                <a:lnTo>
                  <a:pt x="6068528" y="6858000"/>
                </a:lnTo>
                <a:lnTo>
                  <a:pt x="1837595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014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481825" y="975600"/>
            <a:ext cx="6278400" cy="6278400"/>
          </a:xfrm>
          <a:custGeom>
            <a:avLst/>
            <a:gdLst>
              <a:gd name="connsiteX0" fmla="*/ 2616000 w 5232000"/>
              <a:gd name="connsiteY0" fmla="*/ 0 h 5232000"/>
              <a:gd name="connsiteX1" fmla="*/ 5232000 w 5232000"/>
              <a:gd name="connsiteY1" fmla="*/ 2616000 h 5232000"/>
              <a:gd name="connsiteX2" fmla="*/ 2616000 w 5232000"/>
              <a:gd name="connsiteY2" fmla="*/ 5232000 h 5232000"/>
              <a:gd name="connsiteX3" fmla="*/ 0 w 5232000"/>
              <a:gd name="connsiteY3" fmla="*/ 2616000 h 5232000"/>
              <a:gd name="connsiteX4" fmla="*/ 2616000 w 5232000"/>
              <a:gd name="connsiteY4" fmla="*/ 0 h 52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32000" h="5232000">
                <a:moveTo>
                  <a:pt x="2616000" y="0"/>
                </a:moveTo>
                <a:cubicBezTo>
                  <a:pt x="4060777" y="0"/>
                  <a:pt x="5232000" y="1171223"/>
                  <a:pt x="5232000" y="2616000"/>
                </a:cubicBezTo>
                <a:cubicBezTo>
                  <a:pt x="5232000" y="4060777"/>
                  <a:pt x="4060777" y="5232000"/>
                  <a:pt x="2616000" y="5232000"/>
                </a:cubicBezTo>
                <a:cubicBezTo>
                  <a:pt x="1171223" y="5232000"/>
                  <a:pt x="0" y="4060777"/>
                  <a:pt x="0" y="2616000"/>
                </a:cubicBezTo>
                <a:cubicBezTo>
                  <a:pt x="0" y="1171223"/>
                  <a:pt x="1171223" y="0"/>
                  <a:pt x="26160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56099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c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C49CA03-C404-44F8-9BA7-7199BCEB9D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2420" y="1962532"/>
            <a:ext cx="6362700" cy="3523868"/>
          </a:xfrm>
        </p:spPr>
        <p:txBody>
          <a:bodyPr/>
          <a:lstStyle/>
          <a:p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C84BF-9F25-45E3-B366-9B8FC9E3419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1807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279F771E-38CF-448F-98D1-B50DB4D22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5968" y="2743201"/>
            <a:ext cx="5998464" cy="3742943"/>
          </a:xfrm>
        </p:spPr>
        <p:txBody>
          <a:bodyPr/>
          <a:lstStyle/>
          <a:p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71B306-E224-4A84-8864-DFA60296DC5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1949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Phon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C6C244-FADE-44AB-B340-C6E02BDC0A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96513" y="2369820"/>
            <a:ext cx="2376677" cy="4191000"/>
          </a:xfrm>
        </p:spPr>
        <p:txBody>
          <a:bodyPr/>
          <a:lstStyle/>
          <a:p>
            <a:endParaRPr lang="lt-LT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4484A9C-F93F-46C6-BD21-DFE3988A67E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67876" y="2369820"/>
            <a:ext cx="2376677" cy="4191000"/>
          </a:xfrm>
        </p:spPr>
        <p:txBody>
          <a:bodyPr/>
          <a:lstStyle/>
          <a:p>
            <a:endParaRPr lang="lt-LT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A186261-2E89-457D-AA1D-8E78DC1CB51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492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21CDA7D-8C87-46F8-B0C4-67A08D81C1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1308" y="1356022"/>
            <a:ext cx="6734304" cy="3729674"/>
          </a:xfrm>
          <a:custGeom>
            <a:avLst/>
            <a:gdLst>
              <a:gd name="connsiteX0" fmla="*/ 0 w 5611920"/>
              <a:gd name="connsiteY0" fmla="*/ 0 h 3108062"/>
              <a:gd name="connsiteX1" fmla="*/ 5611920 w 5611920"/>
              <a:gd name="connsiteY1" fmla="*/ 0 h 3108062"/>
              <a:gd name="connsiteX2" fmla="*/ 5611920 w 5611920"/>
              <a:gd name="connsiteY2" fmla="*/ 3108062 h 3108062"/>
              <a:gd name="connsiteX3" fmla="*/ 0 w 5611920"/>
              <a:gd name="connsiteY3" fmla="*/ 3108062 h 3108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1920" h="3108062">
                <a:moveTo>
                  <a:pt x="0" y="0"/>
                </a:moveTo>
                <a:lnTo>
                  <a:pt x="5611920" y="0"/>
                </a:lnTo>
                <a:lnTo>
                  <a:pt x="5611920" y="3108062"/>
                </a:lnTo>
                <a:lnTo>
                  <a:pt x="0" y="31080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C3A2D40-E992-48A7-8B51-7A77815349D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13754" y="3889806"/>
            <a:ext cx="5630886" cy="3513580"/>
          </a:xfrm>
          <a:custGeom>
            <a:avLst/>
            <a:gdLst>
              <a:gd name="connsiteX0" fmla="*/ 0 w 4692405"/>
              <a:gd name="connsiteY0" fmla="*/ 0 h 2927983"/>
              <a:gd name="connsiteX1" fmla="*/ 4692405 w 4692405"/>
              <a:gd name="connsiteY1" fmla="*/ 0 h 2927983"/>
              <a:gd name="connsiteX2" fmla="*/ 4692405 w 4692405"/>
              <a:gd name="connsiteY2" fmla="*/ 2927983 h 2927983"/>
              <a:gd name="connsiteX3" fmla="*/ 0 w 4692405"/>
              <a:gd name="connsiteY3" fmla="*/ 2927983 h 292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2405" h="2927983">
                <a:moveTo>
                  <a:pt x="0" y="0"/>
                </a:moveTo>
                <a:lnTo>
                  <a:pt x="4692405" y="0"/>
                </a:lnTo>
                <a:lnTo>
                  <a:pt x="4692405" y="2927983"/>
                </a:lnTo>
                <a:lnTo>
                  <a:pt x="0" y="292798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88E18FF-8574-4234-8EFC-3CF33EFF94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160522" y="1524862"/>
            <a:ext cx="2248340" cy="3964693"/>
          </a:xfrm>
          <a:custGeom>
            <a:avLst/>
            <a:gdLst>
              <a:gd name="connsiteX0" fmla="*/ 0 w 1873617"/>
              <a:gd name="connsiteY0" fmla="*/ 0 h 3303911"/>
              <a:gd name="connsiteX1" fmla="*/ 1873617 w 1873617"/>
              <a:gd name="connsiteY1" fmla="*/ 0 h 3303911"/>
              <a:gd name="connsiteX2" fmla="*/ 1873617 w 1873617"/>
              <a:gd name="connsiteY2" fmla="*/ 3303911 h 3303911"/>
              <a:gd name="connsiteX3" fmla="*/ 0 w 1873617"/>
              <a:gd name="connsiteY3" fmla="*/ 3303911 h 3303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3617" h="3303911">
                <a:moveTo>
                  <a:pt x="0" y="0"/>
                </a:moveTo>
                <a:lnTo>
                  <a:pt x="1873617" y="0"/>
                </a:lnTo>
                <a:lnTo>
                  <a:pt x="1873617" y="3303911"/>
                </a:lnTo>
                <a:lnTo>
                  <a:pt x="0" y="33039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BBC9-7403-43E7-9676-D3A081C208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4879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sh Photo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2031" y="1251722"/>
            <a:ext cx="14290440" cy="3910345"/>
          </a:xfrm>
          <a:custGeom>
            <a:avLst/>
            <a:gdLst>
              <a:gd name="connsiteX0" fmla="*/ 9922407 w 11908700"/>
              <a:gd name="connsiteY0" fmla="*/ 2953996 h 3258621"/>
              <a:gd name="connsiteX1" fmla="*/ 9966478 w 11908700"/>
              <a:gd name="connsiteY1" fmla="*/ 2961869 h 3258621"/>
              <a:gd name="connsiteX2" fmla="*/ 9973634 w 11908700"/>
              <a:gd name="connsiteY2" fmla="*/ 2962530 h 3258621"/>
              <a:gd name="connsiteX3" fmla="*/ 9980789 w 11908700"/>
              <a:gd name="connsiteY3" fmla="*/ 2963191 h 3258621"/>
              <a:gd name="connsiteX4" fmla="*/ 9939406 w 11908700"/>
              <a:gd name="connsiteY4" fmla="*/ 2954898 h 3258621"/>
              <a:gd name="connsiteX5" fmla="*/ 9261528 w 11908700"/>
              <a:gd name="connsiteY5" fmla="*/ 2947808 h 3258621"/>
              <a:gd name="connsiteX6" fmla="*/ 9272863 w 11908700"/>
              <a:gd name="connsiteY6" fmla="*/ 2949833 h 3258621"/>
              <a:gd name="connsiteX7" fmla="*/ 9274719 w 11908700"/>
              <a:gd name="connsiteY7" fmla="*/ 2949692 h 3258621"/>
              <a:gd name="connsiteX8" fmla="*/ 9084566 w 11908700"/>
              <a:gd name="connsiteY8" fmla="*/ 2933150 h 3258621"/>
              <a:gd name="connsiteX9" fmla="*/ 9116434 w 11908700"/>
              <a:gd name="connsiteY9" fmla="*/ 2936688 h 3258621"/>
              <a:gd name="connsiteX10" fmla="*/ 9099468 w 11908700"/>
              <a:gd name="connsiteY10" fmla="*/ 2935021 h 3258621"/>
              <a:gd name="connsiteX11" fmla="*/ 9623306 w 11908700"/>
              <a:gd name="connsiteY11" fmla="*/ 2932714 h 3258621"/>
              <a:gd name="connsiteX12" fmla="*/ 9866328 w 11908700"/>
              <a:gd name="connsiteY12" fmla="*/ 2964129 h 3258621"/>
              <a:gd name="connsiteX13" fmla="*/ 9994200 w 11908700"/>
              <a:gd name="connsiteY13" fmla="*/ 2981000 h 3258621"/>
              <a:gd name="connsiteX14" fmla="*/ 10186313 w 11908700"/>
              <a:gd name="connsiteY14" fmla="*/ 3004215 h 3258621"/>
              <a:gd name="connsiteX15" fmla="*/ 10193925 w 11908700"/>
              <a:gd name="connsiteY15" fmla="*/ 3004731 h 3258621"/>
              <a:gd name="connsiteX16" fmla="*/ 10177536 w 11908700"/>
              <a:gd name="connsiteY16" fmla="*/ 3001774 h 3258621"/>
              <a:gd name="connsiteX17" fmla="*/ 9917786 w 11908700"/>
              <a:gd name="connsiteY17" fmla="*/ 2953750 h 3258621"/>
              <a:gd name="connsiteX18" fmla="*/ 9750262 w 11908700"/>
              <a:gd name="connsiteY18" fmla="*/ 2944859 h 3258621"/>
              <a:gd name="connsiteX19" fmla="*/ 9808632 w 11908700"/>
              <a:gd name="connsiteY19" fmla="*/ 2820526 h 3258621"/>
              <a:gd name="connsiteX20" fmla="*/ 9840101 w 11908700"/>
              <a:gd name="connsiteY20" fmla="*/ 2826344 h 3258621"/>
              <a:gd name="connsiteX21" fmla="*/ 9823362 w 11908700"/>
              <a:gd name="connsiteY21" fmla="*/ 2823354 h 3258621"/>
              <a:gd name="connsiteX22" fmla="*/ 8908011 w 11908700"/>
              <a:gd name="connsiteY22" fmla="*/ 2646308 h 3258621"/>
              <a:gd name="connsiteX23" fmla="*/ 8939450 w 11908700"/>
              <a:gd name="connsiteY23" fmla="*/ 2652120 h 3258621"/>
              <a:gd name="connsiteX24" fmla="*/ 8922726 w 11908700"/>
              <a:gd name="connsiteY24" fmla="*/ 2649132 h 3258621"/>
              <a:gd name="connsiteX25" fmla="*/ 8721349 w 11908700"/>
              <a:gd name="connsiteY25" fmla="*/ 2604879 h 3258621"/>
              <a:gd name="connsiteX26" fmla="*/ 8969697 w 11908700"/>
              <a:gd name="connsiteY26" fmla="*/ 2655517 h 3258621"/>
              <a:gd name="connsiteX27" fmla="*/ 9072077 w 11908700"/>
              <a:gd name="connsiteY27" fmla="*/ 2675814 h 3258621"/>
              <a:gd name="connsiteX28" fmla="*/ 9081305 w 11908700"/>
              <a:gd name="connsiteY28" fmla="*/ 2677463 h 3258621"/>
              <a:gd name="connsiteX29" fmla="*/ 9088460 w 11908700"/>
              <a:gd name="connsiteY29" fmla="*/ 2678125 h 3258621"/>
              <a:gd name="connsiteX30" fmla="*/ 9095615 w 11908700"/>
              <a:gd name="connsiteY30" fmla="*/ 2678785 h 3258621"/>
              <a:gd name="connsiteX31" fmla="*/ 9002583 w 11908700"/>
              <a:gd name="connsiteY31" fmla="*/ 2660140 h 3258621"/>
              <a:gd name="connsiteX32" fmla="*/ 8898981 w 11908700"/>
              <a:gd name="connsiteY32" fmla="*/ 2639594 h 3258621"/>
              <a:gd name="connsiteX33" fmla="*/ 9153596 w 11908700"/>
              <a:gd name="connsiteY33" fmla="*/ 2593820 h 3258621"/>
              <a:gd name="connsiteX34" fmla="*/ 9185064 w 11908700"/>
              <a:gd name="connsiteY34" fmla="*/ 2599640 h 3258621"/>
              <a:gd name="connsiteX35" fmla="*/ 9168326 w 11908700"/>
              <a:gd name="connsiteY35" fmla="*/ 2596648 h 3258621"/>
              <a:gd name="connsiteX36" fmla="*/ 8009526 w 11908700"/>
              <a:gd name="connsiteY36" fmla="*/ 2570418 h 3258621"/>
              <a:gd name="connsiteX37" fmla="*/ 8099453 w 11908700"/>
              <a:gd name="connsiteY37" fmla="*/ 2596652 h 3258621"/>
              <a:gd name="connsiteX38" fmla="*/ 8270723 w 11908700"/>
              <a:gd name="connsiteY38" fmla="*/ 2638708 h 3258621"/>
              <a:gd name="connsiteX39" fmla="*/ 8463396 w 11908700"/>
              <a:gd name="connsiteY39" fmla="*/ 2682933 h 3258621"/>
              <a:gd name="connsiteX40" fmla="*/ 8471891 w 11908700"/>
              <a:gd name="connsiteY40" fmla="*/ 2686747 h 3258621"/>
              <a:gd name="connsiteX41" fmla="*/ 8491319 w 11908700"/>
              <a:gd name="connsiteY41" fmla="*/ 2690058 h 3258621"/>
              <a:gd name="connsiteX42" fmla="*/ 8867878 w 11908700"/>
              <a:gd name="connsiteY42" fmla="*/ 2749708 h 3258621"/>
              <a:gd name="connsiteX43" fmla="*/ 8446892 w 11908700"/>
              <a:gd name="connsiteY43" fmla="*/ 2664309 h 3258621"/>
              <a:gd name="connsiteX44" fmla="*/ 9171277 w 11908700"/>
              <a:gd name="connsiteY44" fmla="*/ 2536140 h 3258621"/>
              <a:gd name="connsiteX45" fmla="*/ 9202737 w 11908700"/>
              <a:gd name="connsiteY45" fmla="*/ 2541957 h 3258621"/>
              <a:gd name="connsiteX46" fmla="*/ 9186002 w 11908700"/>
              <a:gd name="connsiteY46" fmla="*/ 2538967 h 3258621"/>
              <a:gd name="connsiteX47" fmla="*/ 7844375 w 11908700"/>
              <a:gd name="connsiteY47" fmla="*/ 2522242 h 3258621"/>
              <a:gd name="connsiteX48" fmla="*/ 7918440 w 11908700"/>
              <a:gd name="connsiteY48" fmla="*/ 2543848 h 3258621"/>
              <a:gd name="connsiteX49" fmla="*/ 8337356 w 11908700"/>
              <a:gd name="connsiteY49" fmla="*/ 2636307 h 3258621"/>
              <a:gd name="connsiteX50" fmla="*/ 8629695 w 11908700"/>
              <a:gd name="connsiteY50" fmla="*/ 2699530 h 3258621"/>
              <a:gd name="connsiteX51" fmla="*/ 8898246 w 11908700"/>
              <a:gd name="connsiteY51" fmla="*/ 2754286 h 3258621"/>
              <a:gd name="connsiteX52" fmla="*/ 9000054 w 11908700"/>
              <a:gd name="connsiteY52" fmla="*/ 2769297 h 3258621"/>
              <a:gd name="connsiteX53" fmla="*/ 8967487 w 11908700"/>
              <a:gd name="connsiteY53" fmla="*/ 2762824 h 3258621"/>
              <a:gd name="connsiteX54" fmla="*/ 8674145 w 11908700"/>
              <a:gd name="connsiteY54" fmla="*/ 2705176 h 3258621"/>
              <a:gd name="connsiteX55" fmla="*/ 8558363 w 11908700"/>
              <a:gd name="connsiteY55" fmla="*/ 2681559 h 3258621"/>
              <a:gd name="connsiteX56" fmla="*/ 8506246 w 11908700"/>
              <a:gd name="connsiteY56" fmla="*/ 2667992 h 3258621"/>
              <a:gd name="connsiteX57" fmla="*/ 8488987 w 11908700"/>
              <a:gd name="connsiteY57" fmla="*/ 2662834 h 3258621"/>
              <a:gd name="connsiteX58" fmla="*/ 8450427 w 11908700"/>
              <a:gd name="connsiteY58" fmla="*/ 2654783 h 3258621"/>
              <a:gd name="connsiteX59" fmla="*/ 8025259 w 11908700"/>
              <a:gd name="connsiteY59" fmla="*/ 2561634 h 3258621"/>
              <a:gd name="connsiteX60" fmla="*/ 8389940 w 11908700"/>
              <a:gd name="connsiteY60" fmla="*/ 2382551 h 3258621"/>
              <a:gd name="connsiteX61" fmla="*/ 8578683 w 11908700"/>
              <a:gd name="connsiteY61" fmla="*/ 2419971 h 3258621"/>
              <a:gd name="connsiteX62" fmla="*/ 8609230 w 11908700"/>
              <a:gd name="connsiteY62" fmla="*/ 2424198 h 3258621"/>
              <a:gd name="connsiteX63" fmla="*/ 8666869 w 11908700"/>
              <a:gd name="connsiteY63" fmla="*/ 2432078 h 3258621"/>
              <a:gd name="connsiteX64" fmla="*/ 8628279 w 11908700"/>
              <a:gd name="connsiteY64" fmla="*/ 2424441 h 3258621"/>
              <a:gd name="connsiteX65" fmla="*/ 8482388 w 11908700"/>
              <a:gd name="connsiteY65" fmla="*/ 2395444 h 3258621"/>
              <a:gd name="connsiteX66" fmla="*/ 8370683 w 11908700"/>
              <a:gd name="connsiteY66" fmla="*/ 2380432 h 3258621"/>
              <a:gd name="connsiteX67" fmla="*/ 8476336 w 11908700"/>
              <a:gd name="connsiteY67" fmla="*/ 2405803 h 3258621"/>
              <a:gd name="connsiteX68" fmla="*/ 8544232 w 11908700"/>
              <a:gd name="connsiteY68" fmla="*/ 2415202 h 3258621"/>
              <a:gd name="connsiteX69" fmla="*/ 8486478 w 11908700"/>
              <a:gd name="connsiteY69" fmla="*/ 2403923 h 3258621"/>
              <a:gd name="connsiteX70" fmla="*/ 7287789 w 11908700"/>
              <a:gd name="connsiteY70" fmla="*/ 2321097 h 3258621"/>
              <a:gd name="connsiteX71" fmla="*/ 7302329 w 11908700"/>
              <a:gd name="connsiteY71" fmla="*/ 2324327 h 3258621"/>
              <a:gd name="connsiteX72" fmla="*/ 7317110 w 11908700"/>
              <a:gd name="connsiteY72" fmla="*/ 2327392 h 3258621"/>
              <a:gd name="connsiteX73" fmla="*/ 9272512 w 11908700"/>
              <a:gd name="connsiteY73" fmla="*/ 2310177 h 3258621"/>
              <a:gd name="connsiteX74" fmla="*/ 9303983 w 11908700"/>
              <a:gd name="connsiteY74" fmla="*/ 2315995 h 3258621"/>
              <a:gd name="connsiteX75" fmla="*/ 9287242 w 11908700"/>
              <a:gd name="connsiteY75" fmla="*/ 2313005 h 3258621"/>
              <a:gd name="connsiteX76" fmla="*/ 8639518 w 11908700"/>
              <a:gd name="connsiteY76" fmla="*/ 2290919 h 3258621"/>
              <a:gd name="connsiteX77" fmla="*/ 8639946 w 11908700"/>
              <a:gd name="connsiteY77" fmla="*/ 2291006 h 3258621"/>
              <a:gd name="connsiteX78" fmla="*/ 8628180 w 11908700"/>
              <a:gd name="connsiteY78" fmla="*/ 2294492 h 3258621"/>
              <a:gd name="connsiteX79" fmla="*/ 8623223 w 11908700"/>
              <a:gd name="connsiteY79" fmla="*/ 2294285 h 3258621"/>
              <a:gd name="connsiteX80" fmla="*/ 8859476 w 11908700"/>
              <a:gd name="connsiteY80" fmla="*/ 2349992 h 3258621"/>
              <a:gd name="connsiteX81" fmla="*/ 8879427 w 11908700"/>
              <a:gd name="connsiteY81" fmla="*/ 2354431 h 3258621"/>
              <a:gd name="connsiteX82" fmla="*/ 9156041 w 11908700"/>
              <a:gd name="connsiteY82" fmla="*/ 2408931 h 3258621"/>
              <a:gd name="connsiteX83" fmla="*/ 9424813 w 11908700"/>
              <a:gd name="connsiteY83" fmla="*/ 2461019 h 3258621"/>
              <a:gd name="connsiteX84" fmla="*/ 9484210 w 11908700"/>
              <a:gd name="connsiteY84" fmla="*/ 2469090 h 3258621"/>
              <a:gd name="connsiteX85" fmla="*/ 9892844 w 11908700"/>
              <a:gd name="connsiteY85" fmla="*/ 2521914 h 3258621"/>
              <a:gd name="connsiteX86" fmla="*/ 10020715 w 11908700"/>
              <a:gd name="connsiteY86" fmla="*/ 2538786 h 3258621"/>
              <a:gd name="connsiteX87" fmla="*/ 10025891 w 11908700"/>
              <a:gd name="connsiteY87" fmla="*/ 2539412 h 3258621"/>
              <a:gd name="connsiteX88" fmla="*/ 10015053 w 11908700"/>
              <a:gd name="connsiteY88" fmla="*/ 2537772 h 3258621"/>
              <a:gd name="connsiteX89" fmla="*/ 9824324 w 11908700"/>
              <a:gd name="connsiteY89" fmla="*/ 2506163 h 3258621"/>
              <a:gd name="connsiteX90" fmla="*/ 9591731 w 11908700"/>
              <a:gd name="connsiteY90" fmla="*/ 2464655 h 3258621"/>
              <a:gd name="connsiteX91" fmla="*/ 9281793 w 11908700"/>
              <a:gd name="connsiteY91" fmla="*/ 2408272 h 3258621"/>
              <a:gd name="connsiteX92" fmla="*/ 8971774 w 11908700"/>
              <a:gd name="connsiteY92" fmla="*/ 2352347 h 3258621"/>
              <a:gd name="connsiteX93" fmla="*/ 8376272 w 11908700"/>
              <a:gd name="connsiteY93" fmla="*/ 2235073 h 3258621"/>
              <a:gd name="connsiteX94" fmla="*/ 8429905 w 11908700"/>
              <a:gd name="connsiteY94" fmla="*/ 2247952 h 3258621"/>
              <a:gd name="connsiteX95" fmla="*/ 8454022 w 11908700"/>
              <a:gd name="connsiteY95" fmla="*/ 2252940 h 3258621"/>
              <a:gd name="connsiteX96" fmla="*/ 8634586 w 11908700"/>
              <a:gd name="connsiteY96" fmla="*/ 2289909 h 3258621"/>
              <a:gd name="connsiteX97" fmla="*/ 8760716 w 11908700"/>
              <a:gd name="connsiteY97" fmla="*/ 2312442 h 3258621"/>
              <a:gd name="connsiteX98" fmla="*/ 8767872 w 11908700"/>
              <a:gd name="connsiteY98" fmla="*/ 2313103 h 3258621"/>
              <a:gd name="connsiteX99" fmla="*/ 8775027 w 11908700"/>
              <a:gd name="connsiteY99" fmla="*/ 2313764 h 3258621"/>
              <a:gd name="connsiteX100" fmla="*/ 8681995 w 11908700"/>
              <a:gd name="connsiteY100" fmla="*/ 2295121 h 3258621"/>
              <a:gd name="connsiteX101" fmla="*/ 8578393 w 11908700"/>
              <a:gd name="connsiteY101" fmla="*/ 2274572 h 3258621"/>
              <a:gd name="connsiteX102" fmla="*/ 8896084 w 11908700"/>
              <a:gd name="connsiteY102" fmla="*/ 2188254 h 3258621"/>
              <a:gd name="connsiteX103" fmla="*/ 8927521 w 11908700"/>
              <a:gd name="connsiteY103" fmla="*/ 2194066 h 3258621"/>
              <a:gd name="connsiteX104" fmla="*/ 8910799 w 11908700"/>
              <a:gd name="connsiteY104" fmla="*/ 2191078 h 3258621"/>
              <a:gd name="connsiteX105" fmla="*/ 6603150 w 11908700"/>
              <a:gd name="connsiteY105" fmla="*/ 2171710 h 3258621"/>
              <a:gd name="connsiteX106" fmla="*/ 6604600 w 11908700"/>
              <a:gd name="connsiteY106" fmla="*/ 2172174 h 3258621"/>
              <a:gd name="connsiteX107" fmla="*/ 6609868 w 11908700"/>
              <a:gd name="connsiteY107" fmla="*/ 2173246 h 3258621"/>
              <a:gd name="connsiteX108" fmla="*/ 6626785 w 11908700"/>
              <a:gd name="connsiteY108" fmla="*/ 2168518 h 3258621"/>
              <a:gd name="connsiteX109" fmla="*/ 6689651 w 11908700"/>
              <a:gd name="connsiteY109" fmla="*/ 2182998 h 3258621"/>
              <a:gd name="connsiteX110" fmla="*/ 6752517 w 11908700"/>
              <a:gd name="connsiteY110" fmla="*/ 2197475 h 3258621"/>
              <a:gd name="connsiteX111" fmla="*/ 7452183 w 11908700"/>
              <a:gd name="connsiteY111" fmla="*/ 2351901 h 3258621"/>
              <a:gd name="connsiteX112" fmla="*/ 7744521 w 11908700"/>
              <a:gd name="connsiteY112" fmla="*/ 2415124 h 3258621"/>
              <a:gd name="connsiteX113" fmla="*/ 8069062 w 11908700"/>
              <a:gd name="connsiteY113" fmla="*/ 2481297 h 3258621"/>
              <a:gd name="connsiteX114" fmla="*/ 8411483 w 11908700"/>
              <a:gd name="connsiteY114" fmla="*/ 2549184 h 3258621"/>
              <a:gd name="connsiteX115" fmla="*/ 8743413 w 11908700"/>
              <a:gd name="connsiteY115" fmla="*/ 2614711 h 3258621"/>
              <a:gd name="connsiteX116" fmla="*/ 8908011 w 11908700"/>
              <a:gd name="connsiteY116" fmla="*/ 2646308 h 3258621"/>
              <a:gd name="connsiteX117" fmla="*/ 8762573 w 11908700"/>
              <a:gd name="connsiteY117" fmla="*/ 2619419 h 3258621"/>
              <a:gd name="connsiteX118" fmla="*/ 8223201 w 11908700"/>
              <a:gd name="connsiteY118" fmla="*/ 2514088 h 3258621"/>
              <a:gd name="connsiteX119" fmla="*/ 7561718 w 11908700"/>
              <a:gd name="connsiteY119" fmla="*/ 2379903 h 3258621"/>
              <a:gd name="connsiteX120" fmla="*/ 7415362 w 11908700"/>
              <a:gd name="connsiteY120" fmla="*/ 2348484 h 3258621"/>
              <a:gd name="connsiteX121" fmla="*/ 7442373 w 11908700"/>
              <a:gd name="connsiteY121" fmla="*/ 2354602 h 3258621"/>
              <a:gd name="connsiteX122" fmla="*/ 7503615 w 11908700"/>
              <a:gd name="connsiteY122" fmla="*/ 2368000 h 3258621"/>
              <a:gd name="connsiteX123" fmla="*/ 7596399 w 11908700"/>
              <a:gd name="connsiteY123" fmla="*/ 2388025 h 3258621"/>
              <a:gd name="connsiteX124" fmla="*/ 7765824 w 11908700"/>
              <a:gd name="connsiteY124" fmla="*/ 2426825 h 3258621"/>
              <a:gd name="connsiteX125" fmla="*/ 7903459 w 11908700"/>
              <a:gd name="connsiteY125" fmla="*/ 2460371 h 3258621"/>
              <a:gd name="connsiteX126" fmla="*/ 8114585 w 11908700"/>
              <a:gd name="connsiteY126" fmla="*/ 2509995 h 3258621"/>
              <a:gd name="connsiteX127" fmla="*/ 8336362 w 11908700"/>
              <a:gd name="connsiteY127" fmla="*/ 2561064 h 3258621"/>
              <a:gd name="connsiteX128" fmla="*/ 8376603 w 11908700"/>
              <a:gd name="connsiteY128" fmla="*/ 2569889 h 3258621"/>
              <a:gd name="connsiteX129" fmla="*/ 8406274 w 11908700"/>
              <a:gd name="connsiteY129" fmla="*/ 2576811 h 3258621"/>
              <a:gd name="connsiteX130" fmla="*/ 8481141 w 11908700"/>
              <a:gd name="connsiteY130" fmla="*/ 2595345 h 3258621"/>
              <a:gd name="connsiteX131" fmla="*/ 8587715 w 11908700"/>
              <a:gd name="connsiteY131" fmla="*/ 2619589 h 3258621"/>
              <a:gd name="connsiteX132" fmla="*/ 8739841 w 11908700"/>
              <a:gd name="connsiteY132" fmla="*/ 2653459 h 3258621"/>
              <a:gd name="connsiteX133" fmla="*/ 8881233 w 11908700"/>
              <a:gd name="connsiteY133" fmla="*/ 2686341 h 3258621"/>
              <a:gd name="connsiteX134" fmla="*/ 9127039 w 11908700"/>
              <a:gd name="connsiteY134" fmla="*/ 2745367 h 3258621"/>
              <a:gd name="connsiteX135" fmla="*/ 9383499 w 11908700"/>
              <a:gd name="connsiteY135" fmla="*/ 2805837 h 3258621"/>
              <a:gd name="connsiteX136" fmla="*/ 9554865 w 11908700"/>
              <a:gd name="connsiteY136" fmla="*/ 2843961 h 3258621"/>
              <a:gd name="connsiteX137" fmla="*/ 9613089 w 11908700"/>
              <a:gd name="connsiteY137" fmla="*/ 2856643 h 3258621"/>
              <a:gd name="connsiteX138" fmla="*/ 9754907 w 11908700"/>
              <a:gd name="connsiteY138" fmla="*/ 2863205 h 3258621"/>
              <a:gd name="connsiteX139" fmla="*/ 9939935 w 11908700"/>
              <a:gd name="connsiteY139" fmla="*/ 2860475 h 3258621"/>
              <a:gd name="connsiteX140" fmla="*/ 9990021 w 11908700"/>
              <a:gd name="connsiteY140" fmla="*/ 2854062 h 3258621"/>
              <a:gd name="connsiteX141" fmla="*/ 9840101 w 11908700"/>
              <a:gd name="connsiteY141" fmla="*/ 2826344 h 3258621"/>
              <a:gd name="connsiteX142" fmla="*/ 9981940 w 11908700"/>
              <a:gd name="connsiteY142" fmla="*/ 2851684 h 3258621"/>
              <a:gd name="connsiteX143" fmla="*/ 9989095 w 11908700"/>
              <a:gd name="connsiteY143" fmla="*/ 2852345 h 3258621"/>
              <a:gd name="connsiteX144" fmla="*/ 9996251 w 11908700"/>
              <a:gd name="connsiteY144" fmla="*/ 2853005 h 3258621"/>
              <a:gd name="connsiteX145" fmla="*/ 9903218 w 11908700"/>
              <a:gd name="connsiteY145" fmla="*/ 2834363 h 3258621"/>
              <a:gd name="connsiteX146" fmla="*/ 9799617 w 11908700"/>
              <a:gd name="connsiteY146" fmla="*/ 2813815 h 3258621"/>
              <a:gd name="connsiteX147" fmla="*/ 9527300 w 11908700"/>
              <a:gd name="connsiteY147" fmla="*/ 2760597 h 3258621"/>
              <a:gd name="connsiteX148" fmla="*/ 9478727 w 11908700"/>
              <a:gd name="connsiteY148" fmla="*/ 2750987 h 3258621"/>
              <a:gd name="connsiteX149" fmla="*/ 9292361 w 11908700"/>
              <a:gd name="connsiteY149" fmla="*/ 2717368 h 3258621"/>
              <a:gd name="connsiteX150" fmla="*/ 9133864 w 11908700"/>
              <a:gd name="connsiteY150" fmla="*/ 2688065 h 3258621"/>
              <a:gd name="connsiteX151" fmla="*/ 9312119 w 11908700"/>
              <a:gd name="connsiteY151" fmla="*/ 2723404 h 3258621"/>
              <a:gd name="connsiteX152" fmla="*/ 9644050 w 11908700"/>
              <a:gd name="connsiteY152" fmla="*/ 2788932 h 3258621"/>
              <a:gd name="connsiteX153" fmla="*/ 9808632 w 11908700"/>
              <a:gd name="connsiteY153" fmla="*/ 2820526 h 3258621"/>
              <a:gd name="connsiteX154" fmla="*/ 9663209 w 11908700"/>
              <a:gd name="connsiteY154" fmla="*/ 2793640 h 3258621"/>
              <a:gd name="connsiteX155" fmla="*/ 9123837 w 11908700"/>
              <a:gd name="connsiteY155" fmla="*/ 2688310 h 3258621"/>
              <a:gd name="connsiteX156" fmla="*/ 9007043 w 11908700"/>
              <a:gd name="connsiteY156" fmla="*/ 2664617 h 3258621"/>
              <a:gd name="connsiteX157" fmla="*/ 8939450 w 11908700"/>
              <a:gd name="connsiteY157" fmla="*/ 2652120 h 3258621"/>
              <a:gd name="connsiteX158" fmla="*/ 8989643 w 11908700"/>
              <a:gd name="connsiteY158" fmla="*/ 2661088 h 3258621"/>
              <a:gd name="connsiteX159" fmla="*/ 8462353 w 11908700"/>
              <a:gd name="connsiteY159" fmla="*/ 2554124 h 3258621"/>
              <a:gd name="connsiteX160" fmla="*/ 8447171 w 11908700"/>
              <a:gd name="connsiteY160" fmla="*/ 2550864 h 3258621"/>
              <a:gd name="connsiteX161" fmla="*/ 8365002 w 11908700"/>
              <a:gd name="connsiteY161" fmla="*/ 2534608 h 3258621"/>
              <a:gd name="connsiteX162" fmla="*/ 8082313 w 11908700"/>
              <a:gd name="connsiteY162" fmla="*/ 2478418 h 3258621"/>
              <a:gd name="connsiteX163" fmla="*/ 7788971 w 11908700"/>
              <a:gd name="connsiteY163" fmla="*/ 2420770 h 3258621"/>
              <a:gd name="connsiteX164" fmla="*/ 7673188 w 11908700"/>
              <a:gd name="connsiteY164" fmla="*/ 2397153 h 3258621"/>
              <a:gd name="connsiteX165" fmla="*/ 7621073 w 11908700"/>
              <a:gd name="connsiteY165" fmla="*/ 2383587 h 3258621"/>
              <a:gd name="connsiteX166" fmla="*/ 7603813 w 11908700"/>
              <a:gd name="connsiteY166" fmla="*/ 2378427 h 3258621"/>
              <a:gd name="connsiteX167" fmla="*/ 7565253 w 11908700"/>
              <a:gd name="connsiteY167" fmla="*/ 2370377 h 3258621"/>
              <a:gd name="connsiteX168" fmla="*/ 7140085 w 11908700"/>
              <a:gd name="connsiteY168" fmla="*/ 2277228 h 3258621"/>
              <a:gd name="connsiteX169" fmla="*/ 6725321 w 11908700"/>
              <a:gd name="connsiteY169" fmla="*/ 2186900 h 3258621"/>
              <a:gd name="connsiteX170" fmla="*/ 6655190 w 11908700"/>
              <a:gd name="connsiteY170" fmla="*/ 2172374 h 3258621"/>
              <a:gd name="connsiteX171" fmla="*/ 6640987 w 11908700"/>
              <a:gd name="connsiteY171" fmla="*/ 2170447 h 3258621"/>
              <a:gd name="connsiteX172" fmla="*/ 6626785 w 11908700"/>
              <a:gd name="connsiteY172" fmla="*/ 2168518 h 3258621"/>
              <a:gd name="connsiteX173" fmla="*/ 7081102 w 11908700"/>
              <a:gd name="connsiteY173" fmla="*/ 2161579 h 3258621"/>
              <a:gd name="connsiteX174" fmla="*/ 7086955 w 11908700"/>
              <a:gd name="connsiteY174" fmla="*/ 2162867 h 3258621"/>
              <a:gd name="connsiteX175" fmla="*/ 7317790 w 11908700"/>
              <a:gd name="connsiteY175" fmla="*/ 2214141 h 3258621"/>
              <a:gd name="connsiteX176" fmla="*/ 7391596 w 11908700"/>
              <a:gd name="connsiteY176" fmla="*/ 2229444 h 3258621"/>
              <a:gd name="connsiteX177" fmla="*/ 7490343 w 11908700"/>
              <a:gd name="connsiteY177" fmla="*/ 2247674 h 3258621"/>
              <a:gd name="connsiteX178" fmla="*/ 7385684 w 11908700"/>
              <a:gd name="connsiteY178" fmla="*/ 2224745 h 3258621"/>
              <a:gd name="connsiteX179" fmla="*/ 7161864 w 11908700"/>
              <a:gd name="connsiteY179" fmla="*/ 2176000 h 3258621"/>
              <a:gd name="connsiteX180" fmla="*/ 8372823 w 11908700"/>
              <a:gd name="connsiteY180" fmla="*/ 2132781 h 3258621"/>
              <a:gd name="connsiteX181" fmla="*/ 8433578 w 11908700"/>
              <a:gd name="connsiteY181" fmla="*/ 2145169 h 3258621"/>
              <a:gd name="connsiteX182" fmla="*/ 8600635 w 11908700"/>
              <a:gd name="connsiteY182" fmla="*/ 2178289 h 3258621"/>
              <a:gd name="connsiteX183" fmla="*/ 8702047 w 11908700"/>
              <a:gd name="connsiteY183" fmla="*/ 2193019 h 3258621"/>
              <a:gd name="connsiteX184" fmla="*/ 8446830 w 11908700"/>
              <a:gd name="connsiteY184" fmla="*/ 2142290 h 3258621"/>
              <a:gd name="connsiteX185" fmla="*/ 8402952 w 11908700"/>
              <a:gd name="connsiteY185" fmla="*/ 2133668 h 3258621"/>
              <a:gd name="connsiteX186" fmla="*/ 8333941 w 11908700"/>
              <a:gd name="connsiteY186" fmla="*/ 2131637 h 3258621"/>
              <a:gd name="connsiteX187" fmla="*/ 8353801 w 11908700"/>
              <a:gd name="connsiteY187" fmla="*/ 2136553 h 3258621"/>
              <a:gd name="connsiteX188" fmla="*/ 8424660 w 11908700"/>
              <a:gd name="connsiteY188" fmla="*/ 2149994 h 3258621"/>
              <a:gd name="connsiteX189" fmla="*/ 8555086 w 11908700"/>
              <a:gd name="connsiteY189" fmla="*/ 2171341 h 3258621"/>
              <a:gd name="connsiteX190" fmla="*/ 8363672 w 11908700"/>
              <a:gd name="connsiteY190" fmla="*/ 2132512 h 3258621"/>
              <a:gd name="connsiteX191" fmla="*/ 9288757 w 11908700"/>
              <a:gd name="connsiteY191" fmla="*/ 2089905 h 3258621"/>
              <a:gd name="connsiteX192" fmla="*/ 9339545 w 11908700"/>
              <a:gd name="connsiteY192" fmla="*/ 2100980 h 3258621"/>
              <a:gd name="connsiteX193" fmla="*/ 9353543 w 11908700"/>
              <a:gd name="connsiteY193" fmla="*/ 2103975 h 3258621"/>
              <a:gd name="connsiteX194" fmla="*/ 9471910 w 11908700"/>
              <a:gd name="connsiteY194" fmla="*/ 2119276 h 3258621"/>
              <a:gd name="connsiteX195" fmla="*/ 9599782 w 11908700"/>
              <a:gd name="connsiteY195" fmla="*/ 2136148 h 3258621"/>
              <a:gd name="connsiteX196" fmla="*/ 9791895 w 11908700"/>
              <a:gd name="connsiteY196" fmla="*/ 2159362 h 3258621"/>
              <a:gd name="connsiteX197" fmla="*/ 9871971 w 11908700"/>
              <a:gd name="connsiteY197" fmla="*/ 2164790 h 3258621"/>
              <a:gd name="connsiteX198" fmla="*/ 9764736 w 11908700"/>
              <a:gd name="connsiteY198" fmla="*/ 2152884 h 3258621"/>
              <a:gd name="connsiteX199" fmla="*/ 9209817 w 11908700"/>
              <a:gd name="connsiteY199" fmla="*/ 2072689 h 3258621"/>
              <a:gd name="connsiteX200" fmla="*/ 9235946 w 11908700"/>
              <a:gd name="connsiteY200" fmla="*/ 2078388 h 3258621"/>
              <a:gd name="connsiteX201" fmla="*/ 9410051 w 11908700"/>
              <a:gd name="connsiteY201" fmla="*/ 2102487 h 3258621"/>
              <a:gd name="connsiteX202" fmla="*/ 9745486 w 11908700"/>
              <a:gd name="connsiteY202" fmla="*/ 2148335 h 3258621"/>
              <a:gd name="connsiteX203" fmla="*/ 9881994 w 11908700"/>
              <a:gd name="connsiteY203" fmla="*/ 2165468 h 3258621"/>
              <a:gd name="connsiteX204" fmla="*/ 9942458 w 11908700"/>
              <a:gd name="connsiteY204" fmla="*/ 2169567 h 3258621"/>
              <a:gd name="connsiteX205" fmla="*/ 10000818 w 11908700"/>
              <a:gd name="connsiteY205" fmla="*/ 2171338 h 3258621"/>
              <a:gd name="connsiteX206" fmla="*/ 9903392 w 11908700"/>
              <a:gd name="connsiteY206" fmla="*/ 2157838 h 3258621"/>
              <a:gd name="connsiteX207" fmla="*/ 9628138 w 11908700"/>
              <a:gd name="connsiteY207" fmla="*/ 2121338 h 3258621"/>
              <a:gd name="connsiteX208" fmla="*/ 9454292 w 11908700"/>
              <a:gd name="connsiteY208" fmla="*/ 2097421 h 3258621"/>
              <a:gd name="connsiteX209" fmla="*/ 9322994 w 11908700"/>
              <a:gd name="connsiteY209" fmla="*/ 2084568 h 3258621"/>
              <a:gd name="connsiteX210" fmla="*/ 8625399 w 11908700"/>
              <a:gd name="connsiteY210" fmla="*/ 2069454 h 3258621"/>
              <a:gd name="connsiteX211" fmla="*/ 8769298 w 11908700"/>
              <a:gd name="connsiteY211" fmla="*/ 2090356 h 3258621"/>
              <a:gd name="connsiteX212" fmla="*/ 8839983 w 11908700"/>
              <a:gd name="connsiteY212" fmla="*/ 2099284 h 3258621"/>
              <a:gd name="connsiteX213" fmla="*/ 8843607 w 11908700"/>
              <a:gd name="connsiteY213" fmla="*/ 2099599 h 3258621"/>
              <a:gd name="connsiteX214" fmla="*/ 8786320 w 11908700"/>
              <a:gd name="connsiteY214" fmla="*/ 2091417 h 3258621"/>
              <a:gd name="connsiteX215" fmla="*/ 8681636 w 11908700"/>
              <a:gd name="connsiteY215" fmla="*/ 2076912 h 3258621"/>
              <a:gd name="connsiteX216" fmla="*/ 7764803 w 11908700"/>
              <a:gd name="connsiteY216" fmla="*/ 1998108 h 3258621"/>
              <a:gd name="connsiteX217" fmla="*/ 7761950 w 11908700"/>
              <a:gd name="connsiteY217" fmla="*/ 1998154 h 3258621"/>
              <a:gd name="connsiteX218" fmla="*/ 7783518 w 11908700"/>
              <a:gd name="connsiteY218" fmla="*/ 2003411 h 3258621"/>
              <a:gd name="connsiteX219" fmla="*/ 7994644 w 11908700"/>
              <a:gd name="connsiteY219" fmla="*/ 2053034 h 3258621"/>
              <a:gd name="connsiteX220" fmla="*/ 8035188 w 11908700"/>
              <a:gd name="connsiteY220" fmla="*/ 2062370 h 3258621"/>
              <a:gd name="connsiteX221" fmla="*/ 8045892 w 11908700"/>
              <a:gd name="connsiteY221" fmla="*/ 2062695 h 3258621"/>
              <a:gd name="connsiteX222" fmla="*/ 8037705 w 11908700"/>
              <a:gd name="connsiteY222" fmla="*/ 2061025 h 3258621"/>
              <a:gd name="connsiteX223" fmla="*/ 7985589 w 11908700"/>
              <a:gd name="connsiteY223" fmla="*/ 2047459 h 3258621"/>
              <a:gd name="connsiteX224" fmla="*/ 7968329 w 11908700"/>
              <a:gd name="connsiteY224" fmla="*/ 2042300 h 3258621"/>
              <a:gd name="connsiteX225" fmla="*/ 7929769 w 11908700"/>
              <a:gd name="connsiteY225" fmla="*/ 2034249 h 3258621"/>
              <a:gd name="connsiteX226" fmla="*/ 9030347 w 11908700"/>
              <a:gd name="connsiteY226" fmla="*/ 1863849 h 3258621"/>
              <a:gd name="connsiteX227" fmla="*/ 9061817 w 11908700"/>
              <a:gd name="connsiteY227" fmla="*/ 1869667 h 3258621"/>
              <a:gd name="connsiteX228" fmla="*/ 9045077 w 11908700"/>
              <a:gd name="connsiteY228" fmla="*/ 1866676 h 3258621"/>
              <a:gd name="connsiteX229" fmla="*/ 8129727 w 11908700"/>
              <a:gd name="connsiteY229" fmla="*/ 1689630 h 3258621"/>
              <a:gd name="connsiteX230" fmla="*/ 8161167 w 11908700"/>
              <a:gd name="connsiteY230" fmla="*/ 1695443 h 3258621"/>
              <a:gd name="connsiteX231" fmla="*/ 8144443 w 11908700"/>
              <a:gd name="connsiteY231" fmla="*/ 1692454 h 3258621"/>
              <a:gd name="connsiteX232" fmla="*/ 8091965 w 11908700"/>
              <a:gd name="connsiteY232" fmla="*/ 1678562 h 3258621"/>
              <a:gd name="connsiteX233" fmla="*/ 8191413 w 11908700"/>
              <a:gd name="connsiteY233" fmla="*/ 1698840 h 3258621"/>
              <a:gd name="connsiteX234" fmla="*/ 8293793 w 11908700"/>
              <a:gd name="connsiteY234" fmla="*/ 1719137 h 3258621"/>
              <a:gd name="connsiteX235" fmla="*/ 8303020 w 11908700"/>
              <a:gd name="connsiteY235" fmla="*/ 1720786 h 3258621"/>
              <a:gd name="connsiteX236" fmla="*/ 8310175 w 11908700"/>
              <a:gd name="connsiteY236" fmla="*/ 1721447 h 3258621"/>
              <a:gd name="connsiteX237" fmla="*/ 8317331 w 11908700"/>
              <a:gd name="connsiteY237" fmla="*/ 1722107 h 3258621"/>
              <a:gd name="connsiteX238" fmla="*/ 8224299 w 11908700"/>
              <a:gd name="connsiteY238" fmla="*/ 1703463 h 3258621"/>
              <a:gd name="connsiteX239" fmla="*/ 8120696 w 11908700"/>
              <a:gd name="connsiteY239" fmla="*/ 1682916 h 3258621"/>
              <a:gd name="connsiteX240" fmla="*/ 8102177 w 11908700"/>
              <a:gd name="connsiteY240" fmla="*/ 1679297 h 3258621"/>
              <a:gd name="connsiteX241" fmla="*/ 7963039 w 11908700"/>
              <a:gd name="connsiteY241" fmla="*/ 1669289 h 3258621"/>
              <a:gd name="connsiteX242" fmla="*/ 8119185 w 11908700"/>
              <a:gd name="connsiteY242" fmla="*/ 1701582 h 3258621"/>
              <a:gd name="connsiteX243" fmla="*/ 8305111 w 11908700"/>
              <a:gd name="connsiteY243" fmla="*/ 1739648 h 3258621"/>
              <a:gd name="connsiteX244" fmla="*/ 8259272 w 11908700"/>
              <a:gd name="connsiteY244" fmla="*/ 1741712 h 3258621"/>
              <a:gd name="connsiteX245" fmla="*/ 8118724 w 11908700"/>
              <a:gd name="connsiteY245" fmla="*/ 1724335 h 3258621"/>
              <a:gd name="connsiteX246" fmla="*/ 8028414 w 11908700"/>
              <a:gd name="connsiteY246" fmla="*/ 1711258 h 3258621"/>
              <a:gd name="connsiteX247" fmla="*/ 8089102 w 11908700"/>
              <a:gd name="connsiteY247" fmla="*/ 1724258 h 3258621"/>
              <a:gd name="connsiteX248" fmla="*/ 8229815 w 11908700"/>
              <a:gd name="connsiteY248" fmla="*/ 1744697 h 3258621"/>
              <a:gd name="connsiteX249" fmla="*/ 8347507 w 11908700"/>
              <a:gd name="connsiteY249" fmla="*/ 1757698 h 3258621"/>
              <a:gd name="connsiteX250" fmla="*/ 8368933 w 11908700"/>
              <a:gd name="connsiteY250" fmla="*/ 1759901 h 3258621"/>
              <a:gd name="connsiteX251" fmla="*/ 8390446 w 11908700"/>
              <a:gd name="connsiteY251" fmla="*/ 1761647 h 3258621"/>
              <a:gd name="connsiteX252" fmla="*/ 8597346 w 11908700"/>
              <a:gd name="connsiteY252" fmla="*/ 1804438 h 3258621"/>
              <a:gd name="connsiteX253" fmla="*/ 8783271 w 11908700"/>
              <a:gd name="connsiteY253" fmla="*/ 1842504 h 3258621"/>
              <a:gd name="connsiteX254" fmla="*/ 8737433 w 11908700"/>
              <a:gd name="connsiteY254" fmla="*/ 1844568 h 3258621"/>
              <a:gd name="connsiteX255" fmla="*/ 8596885 w 11908700"/>
              <a:gd name="connsiteY255" fmla="*/ 1827190 h 3258621"/>
              <a:gd name="connsiteX256" fmla="*/ 8552783 w 11908700"/>
              <a:gd name="connsiteY256" fmla="*/ 1820804 h 3258621"/>
              <a:gd name="connsiteX257" fmla="*/ 8595202 w 11908700"/>
              <a:gd name="connsiteY257" fmla="*/ 1830991 h 3258621"/>
              <a:gd name="connsiteX258" fmla="*/ 8702516 w 11908700"/>
              <a:gd name="connsiteY258" fmla="*/ 1852303 h 3258621"/>
              <a:gd name="connsiteX259" fmla="*/ 8855787 w 11908700"/>
              <a:gd name="connsiteY259" fmla="*/ 1881208 h 3258621"/>
              <a:gd name="connsiteX260" fmla="*/ 8976872 w 11908700"/>
              <a:gd name="connsiteY260" fmla="*/ 1906524 h 3258621"/>
              <a:gd name="connsiteX261" fmla="*/ 9161651 w 11908700"/>
              <a:gd name="connsiteY261" fmla="*/ 1903798 h 3258621"/>
              <a:gd name="connsiteX262" fmla="*/ 9211736 w 11908700"/>
              <a:gd name="connsiteY262" fmla="*/ 1897384 h 3258621"/>
              <a:gd name="connsiteX263" fmla="*/ 9061817 w 11908700"/>
              <a:gd name="connsiteY263" fmla="*/ 1869667 h 3258621"/>
              <a:gd name="connsiteX264" fmla="*/ 9203656 w 11908700"/>
              <a:gd name="connsiteY264" fmla="*/ 1895007 h 3258621"/>
              <a:gd name="connsiteX265" fmla="*/ 9210811 w 11908700"/>
              <a:gd name="connsiteY265" fmla="*/ 1895668 h 3258621"/>
              <a:gd name="connsiteX266" fmla="*/ 9217967 w 11908700"/>
              <a:gd name="connsiteY266" fmla="*/ 1896329 h 3258621"/>
              <a:gd name="connsiteX267" fmla="*/ 9124934 w 11908700"/>
              <a:gd name="connsiteY267" fmla="*/ 1877685 h 3258621"/>
              <a:gd name="connsiteX268" fmla="*/ 9021332 w 11908700"/>
              <a:gd name="connsiteY268" fmla="*/ 1857137 h 3258621"/>
              <a:gd name="connsiteX269" fmla="*/ 8749015 w 11908700"/>
              <a:gd name="connsiteY269" fmla="*/ 1803920 h 3258621"/>
              <a:gd name="connsiteX270" fmla="*/ 8700443 w 11908700"/>
              <a:gd name="connsiteY270" fmla="*/ 1794310 h 3258621"/>
              <a:gd name="connsiteX271" fmla="*/ 8514077 w 11908700"/>
              <a:gd name="connsiteY271" fmla="*/ 1760691 h 3258621"/>
              <a:gd name="connsiteX272" fmla="*/ 8355579 w 11908700"/>
              <a:gd name="connsiteY272" fmla="*/ 1731387 h 3258621"/>
              <a:gd name="connsiteX273" fmla="*/ 8533834 w 11908700"/>
              <a:gd name="connsiteY273" fmla="*/ 1766727 h 3258621"/>
              <a:gd name="connsiteX274" fmla="*/ 8865766 w 11908700"/>
              <a:gd name="connsiteY274" fmla="*/ 1832255 h 3258621"/>
              <a:gd name="connsiteX275" fmla="*/ 9030347 w 11908700"/>
              <a:gd name="connsiteY275" fmla="*/ 1863849 h 3258621"/>
              <a:gd name="connsiteX276" fmla="*/ 8884924 w 11908700"/>
              <a:gd name="connsiteY276" fmla="*/ 1836962 h 3258621"/>
              <a:gd name="connsiteX277" fmla="*/ 8345553 w 11908700"/>
              <a:gd name="connsiteY277" fmla="*/ 1731633 h 3258621"/>
              <a:gd name="connsiteX278" fmla="*/ 8228758 w 11908700"/>
              <a:gd name="connsiteY278" fmla="*/ 1707941 h 3258621"/>
              <a:gd name="connsiteX279" fmla="*/ 8161167 w 11908700"/>
              <a:gd name="connsiteY279" fmla="*/ 1695443 h 3258621"/>
              <a:gd name="connsiteX280" fmla="*/ 8211359 w 11908700"/>
              <a:gd name="connsiteY280" fmla="*/ 1704410 h 3258621"/>
              <a:gd name="connsiteX281" fmla="*/ 8079532 w 11908700"/>
              <a:gd name="connsiteY281" fmla="*/ 1677668 h 3258621"/>
              <a:gd name="connsiteX282" fmla="*/ 8060147 w 11908700"/>
              <a:gd name="connsiteY282" fmla="*/ 1676274 h 3258621"/>
              <a:gd name="connsiteX283" fmla="*/ 8129727 w 11908700"/>
              <a:gd name="connsiteY283" fmla="*/ 1689630 h 3258621"/>
              <a:gd name="connsiteX284" fmla="*/ 8055785 w 11908700"/>
              <a:gd name="connsiteY284" fmla="*/ 1675960 h 3258621"/>
              <a:gd name="connsiteX285" fmla="*/ 4087946 w 11908700"/>
              <a:gd name="connsiteY285" fmla="*/ 1605564 h 3258621"/>
              <a:gd name="connsiteX286" fmla="*/ 4225348 w 11908700"/>
              <a:gd name="connsiteY286" fmla="*/ 1625614 h 3258621"/>
              <a:gd name="connsiteX287" fmla="*/ 4177946 w 11908700"/>
              <a:gd name="connsiteY287" fmla="*/ 1616015 h 3258621"/>
              <a:gd name="connsiteX288" fmla="*/ 8166520 w 11908700"/>
              <a:gd name="connsiteY288" fmla="*/ 1596822 h 3258621"/>
              <a:gd name="connsiteX289" fmla="*/ 8210730 w 11908700"/>
              <a:gd name="connsiteY289" fmla="*/ 1605549 h 3258621"/>
              <a:gd name="connsiteX290" fmla="*/ 8251917 w 11908700"/>
              <a:gd name="connsiteY290" fmla="*/ 1613455 h 3258621"/>
              <a:gd name="connsiteX291" fmla="*/ 8257115 w 11908700"/>
              <a:gd name="connsiteY291" fmla="*/ 1612944 h 3258621"/>
              <a:gd name="connsiteX292" fmla="*/ 8354707 w 11908700"/>
              <a:gd name="connsiteY292" fmla="*/ 1628168 h 3258621"/>
              <a:gd name="connsiteX293" fmla="*/ 8315511 w 11908700"/>
              <a:gd name="connsiteY293" fmla="*/ 1620508 h 3258621"/>
              <a:gd name="connsiteX294" fmla="*/ 8245965 w 11908700"/>
              <a:gd name="connsiteY294" fmla="*/ 1609988 h 3258621"/>
              <a:gd name="connsiteX295" fmla="*/ 8392992 w 11908700"/>
              <a:gd name="connsiteY295" fmla="*/ 1579463 h 3258621"/>
              <a:gd name="connsiteX296" fmla="*/ 8424453 w 11908700"/>
              <a:gd name="connsiteY296" fmla="*/ 1585280 h 3258621"/>
              <a:gd name="connsiteX297" fmla="*/ 8407717 w 11908700"/>
              <a:gd name="connsiteY297" fmla="*/ 1582290 h 3258621"/>
              <a:gd name="connsiteX298" fmla="*/ 7161881 w 11908700"/>
              <a:gd name="connsiteY298" fmla="*/ 1512322 h 3258621"/>
              <a:gd name="connsiteX299" fmla="*/ 7323898 w 11908700"/>
              <a:gd name="connsiteY299" fmla="*/ 1550402 h 3258621"/>
              <a:gd name="connsiteX300" fmla="*/ 7438653 w 11908700"/>
              <a:gd name="connsiteY300" fmla="*/ 1565237 h 3258621"/>
              <a:gd name="connsiteX301" fmla="*/ 7566525 w 11908700"/>
              <a:gd name="connsiteY301" fmla="*/ 1582109 h 3258621"/>
              <a:gd name="connsiteX302" fmla="*/ 7571700 w 11908700"/>
              <a:gd name="connsiteY302" fmla="*/ 1582734 h 3258621"/>
              <a:gd name="connsiteX303" fmla="*/ 7560861 w 11908700"/>
              <a:gd name="connsiteY303" fmla="*/ 1581095 h 3258621"/>
              <a:gd name="connsiteX304" fmla="*/ 7370133 w 11908700"/>
              <a:gd name="connsiteY304" fmla="*/ 1549486 h 3258621"/>
              <a:gd name="connsiteX305" fmla="*/ 7518830 w 11908700"/>
              <a:gd name="connsiteY305" fmla="*/ 1481603 h 3258621"/>
              <a:gd name="connsiteX306" fmla="*/ 7573539 w 11908700"/>
              <a:gd name="connsiteY306" fmla="*/ 1494201 h 3258621"/>
              <a:gd name="connsiteX307" fmla="*/ 7613781 w 11908700"/>
              <a:gd name="connsiteY307" fmla="*/ 1503026 h 3258621"/>
              <a:gd name="connsiteX308" fmla="*/ 7643451 w 11908700"/>
              <a:gd name="connsiteY308" fmla="*/ 1509948 h 3258621"/>
              <a:gd name="connsiteX309" fmla="*/ 7718319 w 11908700"/>
              <a:gd name="connsiteY309" fmla="*/ 1528483 h 3258621"/>
              <a:gd name="connsiteX310" fmla="*/ 7824892 w 11908700"/>
              <a:gd name="connsiteY310" fmla="*/ 1552726 h 3258621"/>
              <a:gd name="connsiteX311" fmla="*/ 7977020 w 11908700"/>
              <a:gd name="connsiteY311" fmla="*/ 1586597 h 3258621"/>
              <a:gd name="connsiteX312" fmla="*/ 8118411 w 11908700"/>
              <a:gd name="connsiteY312" fmla="*/ 1619479 h 3258621"/>
              <a:gd name="connsiteX313" fmla="*/ 8120610 w 11908700"/>
              <a:gd name="connsiteY313" fmla="*/ 1620007 h 3258621"/>
              <a:gd name="connsiteX314" fmla="*/ 8213180 w 11908700"/>
              <a:gd name="connsiteY314" fmla="*/ 1616320 h 3258621"/>
              <a:gd name="connsiteX315" fmla="*/ 8235076 w 11908700"/>
              <a:gd name="connsiteY315" fmla="*/ 1615113 h 3258621"/>
              <a:gd name="connsiteX316" fmla="*/ 8248832 w 11908700"/>
              <a:gd name="connsiteY316" fmla="*/ 1613759 h 3258621"/>
              <a:gd name="connsiteX317" fmla="*/ 8229889 w 11908700"/>
              <a:gd name="connsiteY317" fmla="*/ 1610257 h 3258621"/>
              <a:gd name="connsiteX318" fmla="*/ 8130634 w 11908700"/>
              <a:gd name="connsiteY318" fmla="*/ 1590874 h 3258621"/>
              <a:gd name="connsiteX319" fmla="*/ 8055237 w 11908700"/>
              <a:gd name="connsiteY319" fmla="*/ 1578379 h 3258621"/>
              <a:gd name="connsiteX320" fmla="*/ 7822645 w 11908700"/>
              <a:gd name="connsiteY320" fmla="*/ 1536871 h 3258621"/>
              <a:gd name="connsiteX321" fmla="*/ 8446582 w 11908700"/>
              <a:gd name="connsiteY321" fmla="*/ 1465592 h 3258621"/>
              <a:gd name="connsiteX322" fmla="*/ 8646528 w 11908700"/>
              <a:gd name="connsiteY322" fmla="*/ 1504341 h 3258621"/>
              <a:gd name="connsiteX323" fmla="*/ 8705926 w 11908700"/>
              <a:gd name="connsiteY323" fmla="*/ 1512413 h 3258621"/>
              <a:gd name="connsiteX324" fmla="*/ 9114560 w 11908700"/>
              <a:gd name="connsiteY324" fmla="*/ 1565237 h 3258621"/>
              <a:gd name="connsiteX325" fmla="*/ 9242432 w 11908700"/>
              <a:gd name="connsiteY325" fmla="*/ 1582109 h 3258621"/>
              <a:gd name="connsiteX326" fmla="*/ 9247607 w 11908700"/>
              <a:gd name="connsiteY326" fmla="*/ 1582735 h 3258621"/>
              <a:gd name="connsiteX327" fmla="*/ 9236768 w 11908700"/>
              <a:gd name="connsiteY327" fmla="*/ 1581095 h 3258621"/>
              <a:gd name="connsiteX328" fmla="*/ 9075622 w 11908700"/>
              <a:gd name="connsiteY328" fmla="*/ 1554389 h 3258621"/>
              <a:gd name="connsiteX329" fmla="*/ 9046564 w 11908700"/>
              <a:gd name="connsiteY329" fmla="*/ 1555047 h 3258621"/>
              <a:gd name="connsiteX330" fmla="*/ 8906159 w 11908700"/>
              <a:gd name="connsiteY330" fmla="*/ 1536874 h 3258621"/>
              <a:gd name="connsiteX331" fmla="*/ 8739652 w 11908700"/>
              <a:gd name="connsiteY331" fmla="*/ 1512162 h 3258621"/>
              <a:gd name="connsiteX332" fmla="*/ 8552078 w 11908700"/>
              <a:gd name="connsiteY332" fmla="*/ 1483231 h 3258621"/>
              <a:gd name="connsiteX333" fmla="*/ 8494227 w 11908700"/>
              <a:gd name="connsiteY333" fmla="*/ 1353500 h 3258621"/>
              <a:gd name="connsiteX334" fmla="*/ 8525698 w 11908700"/>
              <a:gd name="connsiteY334" fmla="*/ 1359318 h 3258621"/>
              <a:gd name="connsiteX335" fmla="*/ 8508957 w 11908700"/>
              <a:gd name="connsiteY335" fmla="*/ 1356327 h 3258621"/>
              <a:gd name="connsiteX336" fmla="*/ 6898253 w 11908700"/>
              <a:gd name="connsiteY336" fmla="*/ 1334244 h 3258621"/>
              <a:gd name="connsiteX337" fmla="*/ 7009522 w 11908700"/>
              <a:gd name="connsiteY337" fmla="*/ 1356167 h 3258621"/>
              <a:gd name="connsiteX338" fmla="*/ 6950541 w 11908700"/>
              <a:gd name="connsiteY338" fmla="*/ 1343245 h 3258621"/>
              <a:gd name="connsiteX339" fmla="*/ 7809129 w 11908700"/>
              <a:gd name="connsiteY339" fmla="*/ 1324608 h 3258621"/>
              <a:gd name="connsiteX340" fmla="*/ 7840590 w 11908700"/>
              <a:gd name="connsiteY340" fmla="*/ 1330425 h 3258621"/>
              <a:gd name="connsiteX341" fmla="*/ 7823854 w 11908700"/>
              <a:gd name="connsiteY341" fmla="*/ 1327434 h 3258621"/>
              <a:gd name="connsiteX342" fmla="*/ 7597988 w 11908700"/>
              <a:gd name="connsiteY342" fmla="*/ 1278396 h 3258621"/>
              <a:gd name="connsiteX343" fmla="*/ 7715911 w 11908700"/>
              <a:gd name="connsiteY343" fmla="*/ 1306713 h 3258621"/>
              <a:gd name="connsiteX344" fmla="*/ 7809129 w 11908700"/>
              <a:gd name="connsiteY344" fmla="*/ 1324608 h 3258621"/>
              <a:gd name="connsiteX345" fmla="*/ 7727858 w 11908700"/>
              <a:gd name="connsiteY345" fmla="*/ 1309581 h 3258621"/>
              <a:gd name="connsiteX346" fmla="*/ 7787601 w 11908700"/>
              <a:gd name="connsiteY346" fmla="*/ 1323927 h 3258621"/>
              <a:gd name="connsiteX347" fmla="*/ 7893274 w 11908700"/>
              <a:gd name="connsiteY347" fmla="*/ 1344257 h 3258621"/>
              <a:gd name="connsiteX348" fmla="*/ 8019811 w 11908700"/>
              <a:gd name="connsiteY348" fmla="*/ 1368748 h 3258621"/>
              <a:gd name="connsiteX349" fmla="*/ 8209776 w 11908700"/>
              <a:gd name="connsiteY349" fmla="*/ 1404594 h 3258621"/>
              <a:gd name="connsiteX350" fmla="*/ 8358128 w 11908700"/>
              <a:gd name="connsiteY350" fmla="*/ 1429128 h 3258621"/>
              <a:gd name="connsiteX351" fmla="*/ 8477210 w 11908700"/>
              <a:gd name="connsiteY351" fmla="*/ 1446851 h 3258621"/>
              <a:gd name="connsiteX352" fmla="*/ 8193490 w 11908700"/>
              <a:gd name="connsiteY352" fmla="*/ 1395670 h 3258621"/>
              <a:gd name="connsiteX353" fmla="*/ 7840590 w 11908700"/>
              <a:gd name="connsiteY353" fmla="*/ 1330425 h 3258621"/>
              <a:gd name="connsiteX354" fmla="*/ 7982432 w 11908700"/>
              <a:gd name="connsiteY354" fmla="*/ 1355764 h 3258621"/>
              <a:gd name="connsiteX355" fmla="*/ 7989588 w 11908700"/>
              <a:gd name="connsiteY355" fmla="*/ 1356426 h 3258621"/>
              <a:gd name="connsiteX356" fmla="*/ 7996743 w 11908700"/>
              <a:gd name="connsiteY356" fmla="*/ 1357086 h 3258621"/>
              <a:gd name="connsiteX357" fmla="*/ 7903710 w 11908700"/>
              <a:gd name="connsiteY357" fmla="*/ 1338443 h 3258621"/>
              <a:gd name="connsiteX358" fmla="*/ 7800108 w 11908700"/>
              <a:gd name="connsiteY358" fmla="*/ 1317895 h 3258621"/>
              <a:gd name="connsiteX359" fmla="*/ 8800453 w 11908700"/>
              <a:gd name="connsiteY359" fmla="*/ 1226693 h 3258621"/>
              <a:gd name="connsiteX360" fmla="*/ 8831725 w 11908700"/>
              <a:gd name="connsiteY360" fmla="*/ 1232459 h 3258621"/>
              <a:gd name="connsiteX361" fmla="*/ 8815087 w 11908700"/>
              <a:gd name="connsiteY361" fmla="*/ 1229484 h 3258621"/>
              <a:gd name="connsiteX362" fmla="*/ 8021793 w 11908700"/>
              <a:gd name="connsiteY362" fmla="*/ 1213827 h 3258621"/>
              <a:gd name="connsiteX363" fmla="*/ 8036430 w 11908700"/>
              <a:gd name="connsiteY363" fmla="*/ 1217278 h 3258621"/>
              <a:gd name="connsiteX364" fmla="*/ 8049830 w 11908700"/>
              <a:gd name="connsiteY364" fmla="*/ 1219011 h 3258621"/>
              <a:gd name="connsiteX365" fmla="*/ 6345886 w 11908700"/>
              <a:gd name="connsiteY365" fmla="*/ 1213827 h 3258621"/>
              <a:gd name="connsiteX366" fmla="*/ 6391946 w 11908700"/>
              <a:gd name="connsiteY366" fmla="*/ 1224687 h 3258621"/>
              <a:gd name="connsiteX367" fmla="*/ 6539506 w 11908700"/>
              <a:gd name="connsiteY367" fmla="*/ 1257465 h 3258621"/>
              <a:gd name="connsiteX368" fmla="*/ 6613311 w 11908700"/>
              <a:gd name="connsiteY368" fmla="*/ 1272766 h 3258621"/>
              <a:gd name="connsiteX369" fmla="*/ 6712059 w 11908700"/>
              <a:gd name="connsiteY369" fmla="*/ 1290997 h 3258621"/>
              <a:gd name="connsiteX370" fmla="*/ 6607400 w 11908700"/>
              <a:gd name="connsiteY370" fmla="*/ 1268067 h 3258621"/>
              <a:gd name="connsiteX371" fmla="*/ 6428351 w 11908700"/>
              <a:gd name="connsiteY371" fmla="*/ 1229073 h 3258621"/>
              <a:gd name="connsiteX372" fmla="*/ 6324293 w 11908700"/>
              <a:gd name="connsiteY372" fmla="*/ 1208736 h 3258621"/>
              <a:gd name="connsiteX373" fmla="*/ 6330377 w 11908700"/>
              <a:gd name="connsiteY373" fmla="*/ 1210171 h 3258621"/>
              <a:gd name="connsiteX374" fmla="*/ 6424642 w 11908700"/>
              <a:gd name="connsiteY374" fmla="*/ 1228265 h 3258621"/>
              <a:gd name="connsiteX375" fmla="*/ 6383580 w 11908700"/>
              <a:gd name="connsiteY375" fmla="*/ 1219322 h 3258621"/>
              <a:gd name="connsiteX376" fmla="*/ 7874118 w 11908700"/>
              <a:gd name="connsiteY376" fmla="*/ 1179007 h 3258621"/>
              <a:gd name="connsiteX377" fmla="*/ 8006285 w 11908700"/>
              <a:gd name="connsiteY377" fmla="*/ 1210171 h 3258621"/>
              <a:gd name="connsiteX378" fmla="*/ 8057504 w 11908700"/>
              <a:gd name="connsiteY378" fmla="*/ 1220002 h 3258621"/>
              <a:gd name="connsiteX379" fmla="*/ 8134344 w 11908700"/>
              <a:gd name="connsiteY379" fmla="*/ 1229936 h 3258621"/>
              <a:gd name="connsiteX380" fmla="*/ 8108768 w 11908700"/>
              <a:gd name="connsiteY380" fmla="*/ 1224863 h 3258621"/>
              <a:gd name="connsiteX381" fmla="*/ 8510472 w 11908700"/>
              <a:gd name="connsiteY381" fmla="*/ 1133228 h 3258621"/>
              <a:gd name="connsiteX382" fmla="*/ 8561261 w 11908700"/>
              <a:gd name="connsiteY382" fmla="*/ 1144303 h 3258621"/>
              <a:gd name="connsiteX383" fmla="*/ 8575259 w 11908700"/>
              <a:gd name="connsiteY383" fmla="*/ 1147298 h 3258621"/>
              <a:gd name="connsiteX384" fmla="*/ 8693626 w 11908700"/>
              <a:gd name="connsiteY384" fmla="*/ 1162599 h 3258621"/>
              <a:gd name="connsiteX385" fmla="*/ 8821499 w 11908700"/>
              <a:gd name="connsiteY385" fmla="*/ 1179471 h 3258621"/>
              <a:gd name="connsiteX386" fmla="*/ 9013610 w 11908700"/>
              <a:gd name="connsiteY386" fmla="*/ 1202685 h 3258621"/>
              <a:gd name="connsiteX387" fmla="*/ 9093687 w 11908700"/>
              <a:gd name="connsiteY387" fmla="*/ 1208112 h 3258621"/>
              <a:gd name="connsiteX388" fmla="*/ 8986452 w 11908700"/>
              <a:gd name="connsiteY388" fmla="*/ 1196207 h 3258621"/>
              <a:gd name="connsiteX389" fmla="*/ 7911869 w 11908700"/>
              <a:gd name="connsiteY389" fmla="*/ 1131620 h 3258621"/>
              <a:gd name="connsiteX390" fmla="*/ 7943728 w 11908700"/>
              <a:gd name="connsiteY390" fmla="*/ 1135158 h 3258621"/>
              <a:gd name="connsiteX391" fmla="*/ 7926766 w 11908700"/>
              <a:gd name="connsiteY391" fmla="*/ 1133490 h 3258621"/>
              <a:gd name="connsiteX392" fmla="*/ 8324491 w 11908700"/>
              <a:gd name="connsiteY392" fmla="*/ 1091891 h 3258621"/>
              <a:gd name="connsiteX393" fmla="*/ 8389763 w 11908700"/>
              <a:gd name="connsiteY393" fmla="*/ 1106903 h 3258621"/>
              <a:gd name="connsiteX394" fmla="*/ 8457661 w 11908700"/>
              <a:gd name="connsiteY394" fmla="*/ 1121710 h 3258621"/>
              <a:gd name="connsiteX395" fmla="*/ 8631767 w 11908700"/>
              <a:gd name="connsiteY395" fmla="*/ 1145809 h 3258621"/>
              <a:gd name="connsiteX396" fmla="*/ 8967201 w 11908700"/>
              <a:gd name="connsiteY396" fmla="*/ 1191658 h 3258621"/>
              <a:gd name="connsiteX397" fmla="*/ 9103709 w 11908700"/>
              <a:gd name="connsiteY397" fmla="*/ 1208791 h 3258621"/>
              <a:gd name="connsiteX398" fmla="*/ 9164173 w 11908700"/>
              <a:gd name="connsiteY398" fmla="*/ 1212890 h 3258621"/>
              <a:gd name="connsiteX399" fmla="*/ 9222534 w 11908700"/>
              <a:gd name="connsiteY399" fmla="*/ 1214661 h 3258621"/>
              <a:gd name="connsiteX400" fmla="*/ 9125109 w 11908700"/>
              <a:gd name="connsiteY400" fmla="*/ 1201162 h 3258621"/>
              <a:gd name="connsiteX401" fmla="*/ 8849853 w 11908700"/>
              <a:gd name="connsiteY401" fmla="*/ 1164660 h 3258621"/>
              <a:gd name="connsiteX402" fmla="*/ 8585445 w 11908700"/>
              <a:gd name="connsiteY402" fmla="*/ 1128284 h 3258621"/>
              <a:gd name="connsiteX403" fmla="*/ 6956425 w 11908700"/>
              <a:gd name="connsiteY403" fmla="*/ 1034838 h 3258621"/>
              <a:gd name="connsiteX404" fmla="*/ 7005234 w 11908700"/>
              <a:gd name="connsiteY404" fmla="*/ 1046734 h 3258621"/>
              <a:gd name="connsiteX405" fmla="*/ 7216360 w 11908700"/>
              <a:gd name="connsiteY405" fmla="*/ 1096358 h 3258621"/>
              <a:gd name="connsiteX406" fmla="*/ 7229534 w 11908700"/>
              <a:gd name="connsiteY406" fmla="*/ 1099391 h 3258621"/>
              <a:gd name="connsiteX407" fmla="*/ 7274501 w 11908700"/>
              <a:gd name="connsiteY407" fmla="*/ 1107424 h 3258621"/>
              <a:gd name="connsiteX408" fmla="*/ 7259421 w 11908700"/>
              <a:gd name="connsiteY408" fmla="*/ 1104348 h 3258621"/>
              <a:gd name="connsiteX409" fmla="*/ 7207305 w 11908700"/>
              <a:gd name="connsiteY409" fmla="*/ 1090781 h 3258621"/>
              <a:gd name="connsiteX410" fmla="*/ 7190045 w 11908700"/>
              <a:gd name="connsiteY410" fmla="*/ 1085622 h 3258621"/>
              <a:gd name="connsiteX411" fmla="*/ 7151485 w 11908700"/>
              <a:gd name="connsiteY411" fmla="*/ 1077571 h 3258621"/>
              <a:gd name="connsiteX412" fmla="*/ 7775141 w 11908700"/>
              <a:gd name="connsiteY412" fmla="*/ 1025580 h 3258621"/>
              <a:gd name="connsiteX413" fmla="*/ 7961170 w 11908700"/>
              <a:gd name="connsiteY413" fmla="*/ 1063054 h 3258621"/>
              <a:gd name="connsiteX414" fmla="*/ 8006084 w 11908700"/>
              <a:gd name="connsiteY414" fmla="*/ 1071873 h 3258621"/>
              <a:gd name="connsiteX415" fmla="*/ 8086834 w 11908700"/>
              <a:gd name="connsiteY415" fmla="*/ 1082847 h 3258621"/>
              <a:gd name="connsiteX416" fmla="*/ 7974327 w 11908700"/>
              <a:gd name="connsiteY416" fmla="*/ 1060701 h 3258621"/>
              <a:gd name="connsiteX417" fmla="*/ 7853613 w 11908700"/>
              <a:gd name="connsiteY417" fmla="*/ 1037183 h 3258621"/>
              <a:gd name="connsiteX418" fmla="*/ 7371196 w 11908700"/>
              <a:gd name="connsiteY418" fmla="*/ 956086 h 3258621"/>
              <a:gd name="connsiteX419" fmla="*/ 7503157 w 11908700"/>
              <a:gd name="connsiteY419" fmla="*/ 984557 h 3258621"/>
              <a:gd name="connsiteX420" fmla="*/ 7675817 w 11908700"/>
              <a:gd name="connsiteY420" fmla="*/ 1017059 h 3258621"/>
              <a:gd name="connsiteX421" fmla="*/ 7869881 w 11908700"/>
              <a:gd name="connsiteY421" fmla="*/ 1051728 h 3258621"/>
              <a:gd name="connsiteX422" fmla="*/ 7878542 w 11908700"/>
              <a:gd name="connsiteY422" fmla="*/ 1054400 h 3258621"/>
              <a:gd name="connsiteX423" fmla="*/ 7898045 w 11908700"/>
              <a:gd name="connsiteY423" fmla="*/ 1057191 h 3258621"/>
              <a:gd name="connsiteX424" fmla="*/ 7982070 w 11908700"/>
              <a:gd name="connsiteY424" fmla="*/ 1068610 h 3258621"/>
              <a:gd name="connsiteX425" fmla="*/ 7722475 w 11908700"/>
              <a:gd name="connsiteY425" fmla="*/ 1016560 h 3258621"/>
              <a:gd name="connsiteX426" fmla="*/ 7096709 w 11908700"/>
              <a:gd name="connsiteY426" fmla="*/ 881952 h 3258621"/>
              <a:gd name="connsiteX427" fmla="*/ 7343962 w 11908700"/>
              <a:gd name="connsiteY427" fmla="*/ 935483 h 3258621"/>
              <a:gd name="connsiteX428" fmla="*/ 7437769 w 11908700"/>
              <a:gd name="connsiteY428" fmla="*/ 955420 h 3258621"/>
              <a:gd name="connsiteX429" fmla="*/ 7546148 w 11908700"/>
              <a:gd name="connsiteY429" fmla="*/ 975426 h 3258621"/>
              <a:gd name="connsiteX430" fmla="*/ 7512876 w 11908700"/>
              <a:gd name="connsiteY430" fmla="*/ 967043 h 3258621"/>
              <a:gd name="connsiteX431" fmla="*/ 7495579 w 11908700"/>
              <a:gd name="connsiteY431" fmla="*/ 962088 h 3258621"/>
              <a:gd name="connsiteX432" fmla="*/ 7456998 w 11908700"/>
              <a:gd name="connsiteY432" fmla="*/ 954149 h 3258621"/>
              <a:gd name="connsiteX433" fmla="*/ 7241514 w 11908700"/>
              <a:gd name="connsiteY433" fmla="*/ 907810 h 3258621"/>
              <a:gd name="connsiteX434" fmla="*/ 6842676 w 11908700"/>
              <a:gd name="connsiteY434" fmla="*/ 841138 h 3258621"/>
              <a:gd name="connsiteX435" fmla="*/ 6855747 w 11908700"/>
              <a:gd name="connsiteY435" fmla="*/ 843604 h 3258621"/>
              <a:gd name="connsiteX436" fmla="*/ 6998035 w 11908700"/>
              <a:gd name="connsiteY436" fmla="*/ 873353 h 3258621"/>
              <a:gd name="connsiteX437" fmla="*/ 7020164 w 11908700"/>
              <a:gd name="connsiteY437" fmla="*/ 878328 h 3258621"/>
              <a:gd name="connsiteX438" fmla="*/ 7290970 w 11908700"/>
              <a:gd name="connsiteY438" fmla="*/ 928319 h 3258621"/>
              <a:gd name="connsiteX439" fmla="*/ 6931920 w 11908700"/>
              <a:gd name="connsiteY439" fmla="*/ 852527 h 3258621"/>
              <a:gd name="connsiteX440" fmla="*/ 6931346 w 11908700"/>
              <a:gd name="connsiteY440" fmla="*/ 852425 h 3258621"/>
              <a:gd name="connsiteX441" fmla="*/ 6860556 w 11908700"/>
              <a:gd name="connsiteY441" fmla="*/ 841338 h 3258621"/>
              <a:gd name="connsiteX442" fmla="*/ 6846099 w 11908700"/>
              <a:gd name="connsiteY442" fmla="*/ 841177 h 3258621"/>
              <a:gd name="connsiteX443" fmla="*/ 1633755 w 11908700"/>
              <a:gd name="connsiteY443" fmla="*/ 648887 h 3258621"/>
              <a:gd name="connsiteX444" fmla="*/ 1771156 w 11908700"/>
              <a:gd name="connsiteY444" fmla="*/ 668936 h 3258621"/>
              <a:gd name="connsiteX445" fmla="*/ 1723754 w 11908700"/>
              <a:gd name="connsiteY445" fmla="*/ 659338 h 3258621"/>
              <a:gd name="connsiteX446" fmla="*/ 3858849 w 11908700"/>
              <a:gd name="connsiteY446" fmla="*/ 398863 h 3258621"/>
              <a:gd name="connsiteX447" fmla="*/ 3860195 w 11908700"/>
              <a:gd name="connsiteY447" fmla="*/ 399130 h 3258621"/>
              <a:gd name="connsiteX448" fmla="*/ 3859645 w 11908700"/>
              <a:gd name="connsiteY448" fmla="*/ 399007 h 3258621"/>
              <a:gd name="connsiteX449" fmla="*/ 2182941 w 11908700"/>
              <a:gd name="connsiteY449" fmla="*/ 398862 h 3258621"/>
              <a:gd name="connsiteX450" fmla="*/ 2184286 w 11908700"/>
              <a:gd name="connsiteY450" fmla="*/ 399130 h 3258621"/>
              <a:gd name="connsiteX451" fmla="*/ 2183738 w 11908700"/>
              <a:gd name="connsiteY451" fmla="*/ 399007 h 3258621"/>
              <a:gd name="connsiteX452" fmla="*/ 4392770 w 11908700"/>
              <a:gd name="connsiteY452" fmla="*/ 364667 h 3258621"/>
              <a:gd name="connsiteX453" fmla="*/ 4593629 w 11908700"/>
              <a:gd name="connsiteY453" fmla="*/ 404656 h 3258621"/>
              <a:gd name="connsiteX454" fmla="*/ 4675659 w 11908700"/>
              <a:gd name="connsiteY454" fmla="*/ 421371 h 3258621"/>
              <a:gd name="connsiteX455" fmla="*/ 4759553 w 11908700"/>
              <a:gd name="connsiteY455" fmla="*/ 433931 h 3258621"/>
              <a:gd name="connsiteX456" fmla="*/ 4943201 w 11908700"/>
              <a:gd name="connsiteY456" fmla="*/ 465552 h 3258621"/>
              <a:gd name="connsiteX457" fmla="*/ 5175926 w 11908700"/>
              <a:gd name="connsiteY457" fmla="*/ 508182 h 3258621"/>
              <a:gd name="connsiteX458" fmla="*/ 5367856 w 11908700"/>
              <a:gd name="connsiteY458" fmla="*/ 544175 h 3258621"/>
              <a:gd name="connsiteX459" fmla="*/ 5081400 w 11908700"/>
              <a:gd name="connsiteY459" fmla="*/ 479933 h 3258621"/>
              <a:gd name="connsiteX460" fmla="*/ 4463858 w 11908700"/>
              <a:gd name="connsiteY460" fmla="*/ 373450 h 3258621"/>
              <a:gd name="connsiteX461" fmla="*/ 2716863 w 11908700"/>
              <a:gd name="connsiteY461" fmla="*/ 364667 h 3258621"/>
              <a:gd name="connsiteX462" fmla="*/ 2836018 w 11908700"/>
              <a:gd name="connsiteY462" fmla="*/ 388389 h 3258621"/>
              <a:gd name="connsiteX463" fmla="*/ 2930064 w 11908700"/>
              <a:gd name="connsiteY463" fmla="*/ 402112 h 3258621"/>
              <a:gd name="connsiteX464" fmla="*/ 3151997 w 11908700"/>
              <a:gd name="connsiteY464" fmla="*/ 436764 h 3258621"/>
              <a:gd name="connsiteX465" fmla="*/ 3342497 w 11908700"/>
              <a:gd name="connsiteY465" fmla="*/ 468184 h 3258621"/>
              <a:gd name="connsiteX466" fmla="*/ 3109822 w 11908700"/>
              <a:gd name="connsiteY466" fmla="*/ 424787 h 3258621"/>
              <a:gd name="connsiteX467" fmla="*/ 2787951 w 11908700"/>
              <a:gd name="connsiteY467" fmla="*/ 373449 h 3258621"/>
              <a:gd name="connsiteX468" fmla="*/ 3638790 w 11908700"/>
              <a:gd name="connsiteY468" fmla="*/ 275902 h 3258621"/>
              <a:gd name="connsiteX469" fmla="*/ 3709786 w 11908700"/>
              <a:gd name="connsiteY469" fmla="*/ 288399 h 3258621"/>
              <a:gd name="connsiteX470" fmla="*/ 3924482 w 11908700"/>
              <a:gd name="connsiteY470" fmla="*/ 313734 h 3258621"/>
              <a:gd name="connsiteX471" fmla="*/ 3852243 w 11908700"/>
              <a:gd name="connsiteY471" fmla="*/ 297892 h 3258621"/>
              <a:gd name="connsiteX472" fmla="*/ 3757350 w 11908700"/>
              <a:gd name="connsiteY472" fmla="*/ 286170 h 3258621"/>
              <a:gd name="connsiteX473" fmla="*/ 1962883 w 11908700"/>
              <a:gd name="connsiteY473" fmla="*/ 275902 h 3258621"/>
              <a:gd name="connsiteX474" fmla="*/ 2033878 w 11908700"/>
              <a:gd name="connsiteY474" fmla="*/ 288399 h 3258621"/>
              <a:gd name="connsiteX475" fmla="*/ 2248574 w 11908700"/>
              <a:gd name="connsiteY475" fmla="*/ 313734 h 3258621"/>
              <a:gd name="connsiteX476" fmla="*/ 2176335 w 11908700"/>
              <a:gd name="connsiteY476" fmla="*/ 297892 h 3258621"/>
              <a:gd name="connsiteX477" fmla="*/ 2081443 w 11908700"/>
              <a:gd name="connsiteY477" fmla="*/ 286169 h 3258621"/>
              <a:gd name="connsiteX478" fmla="*/ 2404341 w 11908700"/>
              <a:gd name="connsiteY478" fmla="*/ 193876 h 3258621"/>
              <a:gd name="connsiteX479" fmla="*/ 2626392 w 11908700"/>
              <a:gd name="connsiteY479" fmla="*/ 233056 h 3258621"/>
              <a:gd name="connsiteX480" fmla="*/ 3185850 w 11908700"/>
              <a:gd name="connsiteY480" fmla="*/ 337930 h 3258621"/>
              <a:gd name="connsiteX481" fmla="*/ 3414955 w 11908700"/>
              <a:gd name="connsiteY481" fmla="*/ 383094 h 3258621"/>
              <a:gd name="connsiteX482" fmla="*/ 3504567 w 11908700"/>
              <a:gd name="connsiteY482" fmla="*/ 398868 h 3258621"/>
              <a:gd name="connsiteX483" fmla="*/ 3712929 w 11908700"/>
              <a:gd name="connsiteY483" fmla="*/ 428064 h 3258621"/>
              <a:gd name="connsiteX484" fmla="*/ 3391860 w 11908700"/>
              <a:gd name="connsiteY484" fmla="*/ 357650 h 3258621"/>
              <a:gd name="connsiteX485" fmla="*/ 2951759 w 11908700"/>
              <a:gd name="connsiteY485" fmla="*/ 268539 h 3258621"/>
              <a:gd name="connsiteX486" fmla="*/ 2741664 w 11908700"/>
              <a:gd name="connsiteY486" fmla="*/ 229172 h 3258621"/>
              <a:gd name="connsiteX487" fmla="*/ 2535595 w 11908700"/>
              <a:gd name="connsiteY487" fmla="*/ 205243 h 3258621"/>
              <a:gd name="connsiteX488" fmla="*/ 607336 w 11908700"/>
              <a:gd name="connsiteY488" fmla="*/ 0 h 3258621"/>
              <a:gd name="connsiteX489" fmla="*/ 978950 w 11908700"/>
              <a:gd name="connsiteY489" fmla="*/ 54224 h 3258621"/>
              <a:gd name="connsiteX490" fmla="*/ 1450383 w 11908700"/>
              <a:gd name="connsiteY490" fmla="*/ 130027 h 3258621"/>
              <a:gd name="connsiteX491" fmla="*/ 1947498 w 11908700"/>
              <a:gd name="connsiteY491" fmla="*/ 217531 h 3258621"/>
              <a:gd name="connsiteX492" fmla="*/ 2226742 w 11908700"/>
              <a:gd name="connsiteY492" fmla="*/ 270112 h 3258621"/>
              <a:gd name="connsiteX493" fmla="*/ 2427510 w 11908700"/>
              <a:gd name="connsiteY493" fmla="*/ 284231 h 3258621"/>
              <a:gd name="connsiteX494" fmla="*/ 2896284 w 11908700"/>
              <a:gd name="connsiteY494" fmla="*/ 327793 h 3258621"/>
              <a:gd name="connsiteX495" fmla="*/ 2684786 w 11908700"/>
              <a:gd name="connsiteY495" fmla="*/ 291219 h 3258621"/>
              <a:gd name="connsiteX496" fmla="*/ 2656327 w 11908700"/>
              <a:gd name="connsiteY496" fmla="*/ 286615 h 3258621"/>
              <a:gd name="connsiteX497" fmla="*/ 2945837 w 11908700"/>
              <a:gd name="connsiteY497" fmla="*/ 328860 h 3258621"/>
              <a:gd name="connsiteX498" fmla="*/ 2704103 w 11908700"/>
              <a:gd name="connsiteY498" fmla="*/ 276827 h 3258621"/>
              <a:gd name="connsiteX499" fmla="*/ 2614637 w 11908700"/>
              <a:gd name="connsiteY499" fmla="*/ 258919 h 3258621"/>
              <a:gd name="connsiteX500" fmla="*/ 2206625 w 11908700"/>
              <a:gd name="connsiteY500" fmla="*/ 188362 h 3258621"/>
              <a:gd name="connsiteX501" fmla="*/ 2178166 w 11908700"/>
              <a:gd name="connsiteY501" fmla="*/ 183759 h 3258621"/>
              <a:gd name="connsiteX502" fmla="*/ 2403176 w 11908700"/>
              <a:gd name="connsiteY502" fmla="*/ 216591 h 3258621"/>
              <a:gd name="connsiteX503" fmla="*/ 2263824 w 11908700"/>
              <a:gd name="connsiteY503" fmla="*/ 188698 h 3258621"/>
              <a:gd name="connsiteX504" fmla="*/ 2193932 w 11908700"/>
              <a:gd name="connsiteY504" fmla="*/ 175654 h 3258621"/>
              <a:gd name="connsiteX505" fmla="*/ 2054233 w 11908700"/>
              <a:gd name="connsiteY505" fmla="*/ 163555 h 3258621"/>
              <a:gd name="connsiteX506" fmla="*/ 2025351 w 11908700"/>
              <a:gd name="connsiteY506" fmla="*/ 161711 h 3258621"/>
              <a:gd name="connsiteX507" fmla="*/ 2138429 w 11908700"/>
              <a:gd name="connsiteY507" fmla="*/ 165296 h 3258621"/>
              <a:gd name="connsiteX508" fmla="*/ 1790004 w 11908700"/>
              <a:gd name="connsiteY508" fmla="*/ 100270 h 3258621"/>
              <a:gd name="connsiteX509" fmla="*/ 1315110 w 11908700"/>
              <a:gd name="connsiteY509" fmla="*/ 17795 h 3258621"/>
              <a:gd name="connsiteX510" fmla="*/ 1286659 w 11908700"/>
              <a:gd name="connsiteY510" fmla="*/ 13139 h 3258621"/>
              <a:gd name="connsiteX511" fmla="*/ 1658045 w 11908700"/>
              <a:gd name="connsiteY511" fmla="*/ 68633 h 3258621"/>
              <a:gd name="connsiteX512" fmla="*/ 2129314 w 11908700"/>
              <a:gd name="connsiteY512" fmla="*/ 145348 h 3258621"/>
              <a:gd name="connsiteX513" fmla="*/ 2265122 w 11908700"/>
              <a:gd name="connsiteY513" fmla="*/ 169311 h 3258621"/>
              <a:gd name="connsiteX514" fmla="*/ 2403182 w 11908700"/>
              <a:gd name="connsiteY514" fmla="*/ 173687 h 3258621"/>
              <a:gd name="connsiteX515" fmla="*/ 2464945 w 11908700"/>
              <a:gd name="connsiteY515" fmla="*/ 177510 h 3258621"/>
              <a:gd name="connsiteX516" fmla="*/ 2003046 w 11908700"/>
              <a:gd name="connsiteY516" fmla="*/ 97636 h 3258621"/>
              <a:gd name="connsiteX517" fmla="*/ 1974585 w 11908700"/>
              <a:gd name="connsiteY517" fmla="*/ 93032 h 3258621"/>
              <a:gd name="connsiteX518" fmla="*/ 2346199 w 11908700"/>
              <a:gd name="connsiteY518" fmla="*/ 147256 h 3258621"/>
              <a:gd name="connsiteX519" fmla="*/ 2568134 w 11908700"/>
              <a:gd name="connsiteY519" fmla="*/ 181909 h 3258621"/>
              <a:gd name="connsiteX520" fmla="*/ 2587441 w 11908700"/>
              <a:gd name="connsiteY520" fmla="*/ 185094 h 3258621"/>
              <a:gd name="connsiteX521" fmla="*/ 2605820 w 11908700"/>
              <a:gd name="connsiteY521" fmla="*/ 186230 h 3258621"/>
              <a:gd name="connsiteX522" fmla="*/ 2179323 w 11908700"/>
              <a:gd name="connsiteY522" fmla="*/ 106314 h 3258621"/>
              <a:gd name="connsiteX523" fmla="*/ 1704367 w 11908700"/>
              <a:gd name="connsiteY523" fmla="*/ 24184 h 3258621"/>
              <a:gd name="connsiteX524" fmla="*/ 1675907 w 11908700"/>
              <a:gd name="connsiteY524" fmla="*/ 19579 h 3258621"/>
              <a:gd name="connsiteX525" fmla="*/ 2047522 w 11908700"/>
              <a:gd name="connsiteY525" fmla="*/ 73802 h 3258621"/>
              <a:gd name="connsiteX526" fmla="*/ 2518955 w 11908700"/>
              <a:gd name="connsiteY526" fmla="*/ 149607 h 3258621"/>
              <a:gd name="connsiteX527" fmla="*/ 2792754 w 11908700"/>
              <a:gd name="connsiteY527" fmla="*/ 197802 h 3258621"/>
              <a:gd name="connsiteX528" fmla="*/ 2881660 w 11908700"/>
              <a:gd name="connsiteY528" fmla="*/ 203305 h 3258621"/>
              <a:gd name="connsiteX529" fmla="*/ 3334858 w 11908700"/>
              <a:gd name="connsiteY529" fmla="*/ 245418 h 3258621"/>
              <a:gd name="connsiteX530" fmla="*/ 3364242 w 11908700"/>
              <a:gd name="connsiteY530" fmla="*/ 246350 h 3258621"/>
              <a:gd name="connsiteX531" fmla="*/ 3163104 w 11908700"/>
              <a:gd name="connsiteY531" fmla="*/ 208662 h 3258621"/>
              <a:gd name="connsiteX532" fmla="*/ 2688150 w 11908700"/>
              <a:gd name="connsiteY532" fmla="*/ 126530 h 3258621"/>
              <a:gd name="connsiteX533" fmla="*/ 2659690 w 11908700"/>
              <a:gd name="connsiteY533" fmla="*/ 121926 h 3258621"/>
              <a:gd name="connsiteX534" fmla="*/ 3031304 w 11908700"/>
              <a:gd name="connsiteY534" fmla="*/ 176150 h 3258621"/>
              <a:gd name="connsiteX535" fmla="*/ 3253237 w 11908700"/>
              <a:gd name="connsiteY535" fmla="*/ 210802 h 3258621"/>
              <a:gd name="connsiteX536" fmla="*/ 3493633 w 11908700"/>
              <a:gd name="connsiteY536" fmla="*/ 250452 h 3258621"/>
              <a:gd name="connsiteX537" fmla="*/ 3624938 w 11908700"/>
              <a:gd name="connsiteY537" fmla="*/ 254614 h 3258621"/>
              <a:gd name="connsiteX538" fmla="*/ 3660260 w 11908700"/>
              <a:gd name="connsiteY538" fmla="*/ 256465 h 3258621"/>
              <a:gd name="connsiteX539" fmla="*/ 3260418 w 11908700"/>
              <a:gd name="connsiteY539" fmla="*/ 175507 h 3258621"/>
              <a:gd name="connsiteX540" fmla="*/ 2786659 w 11908700"/>
              <a:gd name="connsiteY540" fmla="*/ 86735 h 3258621"/>
              <a:gd name="connsiteX541" fmla="*/ 2311704 w 11908700"/>
              <a:gd name="connsiteY541" fmla="*/ 4604 h 3258621"/>
              <a:gd name="connsiteX542" fmla="*/ 2283244 w 11908700"/>
              <a:gd name="connsiteY542" fmla="*/ 0 h 3258621"/>
              <a:gd name="connsiteX543" fmla="*/ 2654858 w 11908700"/>
              <a:gd name="connsiteY543" fmla="*/ 54224 h 3258621"/>
              <a:gd name="connsiteX544" fmla="*/ 3126291 w 11908700"/>
              <a:gd name="connsiteY544" fmla="*/ 130027 h 3258621"/>
              <a:gd name="connsiteX545" fmla="*/ 3623406 w 11908700"/>
              <a:gd name="connsiteY545" fmla="*/ 217531 h 3258621"/>
              <a:gd name="connsiteX546" fmla="*/ 3902649 w 11908700"/>
              <a:gd name="connsiteY546" fmla="*/ 270111 h 3258621"/>
              <a:gd name="connsiteX547" fmla="*/ 4103417 w 11908700"/>
              <a:gd name="connsiteY547" fmla="*/ 284231 h 3258621"/>
              <a:gd name="connsiteX548" fmla="*/ 4607052 w 11908700"/>
              <a:gd name="connsiteY548" fmla="*/ 331032 h 3258621"/>
              <a:gd name="connsiteX549" fmla="*/ 4661923 w 11908700"/>
              <a:gd name="connsiteY549" fmla="*/ 337508 h 3258621"/>
              <a:gd name="connsiteX550" fmla="*/ 4380010 w 11908700"/>
              <a:gd name="connsiteY550" fmla="*/ 276826 h 3258621"/>
              <a:gd name="connsiteX551" fmla="*/ 3465912 w 11908700"/>
              <a:gd name="connsiteY551" fmla="*/ 100270 h 3258621"/>
              <a:gd name="connsiteX552" fmla="*/ 2991018 w 11908700"/>
              <a:gd name="connsiteY552" fmla="*/ 17796 h 3258621"/>
              <a:gd name="connsiteX553" fmla="*/ 2962568 w 11908700"/>
              <a:gd name="connsiteY553" fmla="*/ 13139 h 3258621"/>
              <a:gd name="connsiteX554" fmla="*/ 3333951 w 11908700"/>
              <a:gd name="connsiteY554" fmla="*/ 68633 h 3258621"/>
              <a:gd name="connsiteX555" fmla="*/ 3805221 w 11908700"/>
              <a:gd name="connsiteY555" fmla="*/ 145349 h 3258621"/>
              <a:gd name="connsiteX556" fmla="*/ 4302300 w 11908700"/>
              <a:gd name="connsiteY556" fmla="*/ 233057 h 3258621"/>
              <a:gd name="connsiteX557" fmla="*/ 4861758 w 11908700"/>
              <a:gd name="connsiteY557" fmla="*/ 337930 h 3258621"/>
              <a:gd name="connsiteX558" fmla="*/ 5154464 w 11908700"/>
              <a:gd name="connsiteY558" fmla="*/ 395632 h 3258621"/>
              <a:gd name="connsiteX559" fmla="*/ 5172938 w 11908700"/>
              <a:gd name="connsiteY559" fmla="*/ 397811 h 3258621"/>
              <a:gd name="connsiteX560" fmla="*/ 5588037 w 11908700"/>
              <a:gd name="connsiteY560" fmla="*/ 455976 h 3258621"/>
              <a:gd name="connsiteX561" fmla="*/ 5981307 w 11908700"/>
              <a:gd name="connsiteY561" fmla="*/ 514858 h 3258621"/>
              <a:gd name="connsiteX562" fmla="*/ 6164952 w 11908700"/>
              <a:gd name="connsiteY562" fmla="*/ 546479 h 3258621"/>
              <a:gd name="connsiteX563" fmla="*/ 6397680 w 11908700"/>
              <a:gd name="connsiteY563" fmla="*/ 589108 h 3258621"/>
              <a:gd name="connsiteX564" fmla="*/ 6630267 w 11908700"/>
              <a:gd name="connsiteY564" fmla="*/ 632724 h 3258621"/>
              <a:gd name="connsiteX565" fmla="*/ 6706361 w 11908700"/>
              <a:gd name="connsiteY565" fmla="*/ 644677 h 3258621"/>
              <a:gd name="connsiteX566" fmla="*/ 6771472 w 11908700"/>
              <a:gd name="connsiteY566" fmla="*/ 657471 h 3258621"/>
              <a:gd name="connsiteX567" fmla="*/ 6833203 w 11908700"/>
              <a:gd name="connsiteY567" fmla="*/ 668621 h 3258621"/>
              <a:gd name="connsiteX568" fmla="*/ 6926760 w 11908700"/>
              <a:gd name="connsiteY568" fmla="*/ 684951 h 3258621"/>
              <a:gd name="connsiteX569" fmla="*/ 7097331 w 11908700"/>
              <a:gd name="connsiteY569" fmla="*/ 719360 h 3258621"/>
              <a:gd name="connsiteX570" fmla="*/ 7235654 w 11908700"/>
              <a:gd name="connsiteY570" fmla="*/ 751480 h 3258621"/>
              <a:gd name="connsiteX571" fmla="*/ 7448053 w 11908700"/>
              <a:gd name="connsiteY571" fmla="*/ 796978 h 3258621"/>
              <a:gd name="connsiteX572" fmla="*/ 7671297 w 11908700"/>
              <a:gd name="connsiteY572" fmla="*/ 842595 h 3258621"/>
              <a:gd name="connsiteX573" fmla="*/ 7711856 w 11908700"/>
              <a:gd name="connsiteY573" fmla="*/ 849967 h 3258621"/>
              <a:gd name="connsiteX574" fmla="*/ 7741711 w 11908700"/>
              <a:gd name="connsiteY574" fmla="*/ 856254 h 3258621"/>
              <a:gd name="connsiteX575" fmla="*/ 7816919 w 11908700"/>
              <a:gd name="connsiteY575" fmla="*/ 874314 h 3258621"/>
              <a:gd name="connsiteX576" fmla="*/ 7924232 w 11908700"/>
              <a:gd name="connsiteY576" fmla="*/ 895625 h 3258621"/>
              <a:gd name="connsiteX577" fmla="*/ 8077503 w 11908700"/>
              <a:gd name="connsiteY577" fmla="*/ 924530 h 3258621"/>
              <a:gd name="connsiteX578" fmla="*/ 8219791 w 11908700"/>
              <a:gd name="connsiteY578" fmla="*/ 954280 h 3258621"/>
              <a:gd name="connsiteX579" fmla="*/ 8466929 w 11908700"/>
              <a:gd name="connsiteY579" fmla="*/ 1009822 h 3258621"/>
              <a:gd name="connsiteX580" fmla="*/ 8724913 w 11908700"/>
              <a:gd name="connsiteY580" fmla="*/ 1065484 h 3258621"/>
              <a:gd name="connsiteX581" fmla="*/ 8897572 w 11908700"/>
              <a:gd name="connsiteY581" fmla="*/ 1097985 h 3258621"/>
              <a:gd name="connsiteX582" fmla="*/ 9091636 w 11908700"/>
              <a:gd name="connsiteY582" fmla="*/ 1132654 h 3258621"/>
              <a:gd name="connsiteX583" fmla="*/ 9100297 w 11908700"/>
              <a:gd name="connsiteY583" fmla="*/ 1135327 h 3258621"/>
              <a:gd name="connsiteX584" fmla="*/ 9119800 w 11908700"/>
              <a:gd name="connsiteY584" fmla="*/ 1138118 h 3258621"/>
              <a:gd name="connsiteX585" fmla="*/ 9506747 w 11908700"/>
              <a:gd name="connsiteY585" fmla="*/ 1190702 h 3258621"/>
              <a:gd name="connsiteX586" fmla="*/ 9915383 w 11908700"/>
              <a:gd name="connsiteY586" fmla="*/ 1243526 h 3258621"/>
              <a:gd name="connsiteX587" fmla="*/ 10043254 w 11908700"/>
              <a:gd name="connsiteY587" fmla="*/ 1260397 h 3258621"/>
              <a:gd name="connsiteX588" fmla="*/ 10235366 w 11908700"/>
              <a:gd name="connsiteY588" fmla="*/ 1283611 h 3258621"/>
              <a:gd name="connsiteX589" fmla="*/ 10385929 w 11908700"/>
              <a:gd name="connsiteY589" fmla="*/ 1293817 h 3258621"/>
              <a:gd name="connsiteX590" fmla="*/ 10569748 w 11908700"/>
              <a:gd name="connsiteY590" fmla="*/ 1299394 h 3258621"/>
              <a:gd name="connsiteX591" fmla="*/ 10689908 w 11908700"/>
              <a:gd name="connsiteY591" fmla="*/ 1294609 h 3258621"/>
              <a:gd name="connsiteX592" fmla="*/ 10711805 w 11908700"/>
              <a:gd name="connsiteY592" fmla="*/ 1293403 h 3258621"/>
              <a:gd name="connsiteX593" fmla="*/ 10733845 w 11908700"/>
              <a:gd name="connsiteY593" fmla="*/ 1291233 h 3258621"/>
              <a:gd name="connsiteX594" fmla="*/ 10942692 w 11908700"/>
              <a:gd name="connsiteY594" fmla="*/ 1323812 h 3258621"/>
              <a:gd name="connsiteX595" fmla="*/ 11130417 w 11908700"/>
              <a:gd name="connsiteY595" fmla="*/ 1352294 h 3258621"/>
              <a:gd name="connsiteX596" fmla="*/ 11082761 w 11908700"/>
              <a:gd name="connsiteY596" fmla="*/ 1368814 h 3258621"/>
              <a:gd name="connsiteX597" fmla="*/ 10939485 w 11908700"/>
              <a:gd name="connsiteY597" fmla="*/ 1370721 h 3258621"/>
              <a:gd name="connsiteX598" fmla="*/ 10770063 w 11908700"/>
              <a:gd name="connsiteY598" fmla="*/ 1365735 h 3258621"/>
              <a:gd name="connsiteX599" fmla="*/ 10579373 w 11908700"/>
              <a:gd name="connsiteY599" fmla="*/ 1357619 h 3258621"/>
              <a:gd name="connsiteX600" fmla="*/ 10385908 w 11908700"/>
              <a:gd name="connsiteY600" fmla="*/ 1343702 h 3258621"/>
              <a:gd name="connsiteX601" fmla="*/ 10150333 w 11908700"/>
              <a:gd name="connsiteY601" fmla="*/ 1320642 h 3258621"/>
              <a:gd name="connsiteX602" fmla="*/ 9840822 w 11908700"/>
              <a:gd name="connsiteY602" fmla="*/ 1288157 h 3258621"/>
              <a:gd name="connsiteX603" fmla="*/ 9717730 w 11908700"/>
              <a:gd name="connsiteY603" fmla="*/ 1289794 h 3258621"/>
              <a:gd name="connsiteX604" fmla="*/ 9548309 w 11908700"/>
              <a:gd name="connsiteY604" fmla="*/ 1284809 h 3258621"/>
              <a:gd name="connsiteX605" fmla="*/ 9357618 w 11908700"/>
              <a:gd name="connsiteY605" fmla="*/ 1276694 h 3258621"/>
              <a:gd name="connsiteX606" fmla="*/ 9164154 w 11908700"/>
              <a:gd name="connsiteY606" fmla="*/ 1262776 h 3258621"/>
              <a:gd name="connsiteX607" fmla="*/ 9127619 w 11908700"/>
              <a:gd name="connsiteY607" fmla="*/ 1259199 h 3258621"/>
              <a:gd name="connsiteX608" fmla="*/ 9164887 w 11908700"/>
              <a:gd name="connsiteY608" fmla="*/ 1266477 h 3258621"/>
              <a:gd name="connsiteX609" fmla="*/ 9569181 w 11908700"/>
              <a:gd name="connsiteY609" fmla="*/ 1344257 h 3258621"/>
              <a:gd name="connsiteX610" fmla="*/ 9695719 w 11908700"/>
              <a:gd name="connsiteY610" fmla="*/ 1368748 h 3258621"/>
              <a:gd name="connsiteX611" fmla="*/ 9885683 w 11908700"/>
              <a:gd name="connsiteY611" fmla="*/ 1404594 h 3258621"/>
              <a:gd name="connsiteX612" fmla="*/ 10034035 w 11908700"/>
              <a:gd name="connsiteY612" fmla="*/ 1429128 h 3258621"/>
              <a:gd name="connsiteX613" fmla="*/ 10214702 w 11908700"/>
              <a:gd name="connsiteY613" fmla="*/ 1456016 h 3258621"/>
              <a:gd name="connsiteX614" fmla="*/ 10332246 w 11908700"/>
              <a:gd name="connsiteY614" fmla="*/ 1469837 h 3258621"/>
              <a:gd name="connsiteX615" fmla="*/ 10353644 w 11908700"/>
              <a:gd name="connsiteY615" fmla="*/ 1472205 h 3258621"/>
              <a:gd name="connsiteX616" fmla="*/ 10375117 w 11908700"/>
              <a:gd name="connsiteY616" fmla="*/ 1474165 h 3258621"/>
              <a:gd name="connsiteX617" fmla="*/ 10582116 w 11908700"/>
              <a:gd name="connsiteY617" fmla="*/ 1516405 h 3258621"/>
              <a:gd name="connsiteX618" fmla="*/ 10768123 w 11908700"/>
              <a:gd name="connsiteY618" fmla="*/ 1554013 h 3258621"/>
              <a:gd name="connsiteX619" fmla="*/ 10722471 w 11908700"/>
              <a:gd name="connsiteY619" fmla="*/ 1555046 h 3258621"/>
              <a:gd name="connsiteX620" fmla="*/ 10582065 w 11908700"/>
              <a:gd name="connsiteY620" fmla="*/ 1536874 h 3258621"/>
              <a:gd name="connsiteX621" fmla="*/ 10415559 w 11908700"/>
              <a:gd name="connsiteY621" fmla="*/ 1512162 h 3258621"/>
              <a:gd name="connsiteX622" fmla="*/ 10227986 w 11908700"/>
              <a:gd name="connsiteY622" fmla="*/ 1483232 h 3258621"/>
              <a:gd name="connsiteX623" fmla="*/ 10037308 w 11908700"/>
              <a:gd name="connsiteY623" fmla="*/ 1451349 h 3258621"/>
              <a:gd name="connsiteX624" fmla="*/ 9804722 w 11908700"/>
              <a:gd name="connsiteY624" fmla="*/ 1409801 h 3258621"/>
              <a:gd name="connsiteX625" fmla="*/ 9494772 w 11908700"/>
              <a:gd name="connsiteY625" fmla="*/ 1353473 h 3258621"/>
              <a:gd name="connsiteX626" fmla="*/ 9184753 w 11908700"/>
              <a:gd name="connsiteY626" fmla="*/ 1297556 h 3258621"/>
              <a:gd name="connsiteX627" fmla="*/ 8831725 w 11908700"/>
              <a:gd name="connsiteY627" fmla="*/ 1232459 h 3258621"/>
              <a:gd name="connsiteX628" fmla="*/ 8973661 w 11908700"/>
              <a:gd name="connsiteY628" fmla="*/ 1257839 h 3258621"/>
              <a:gd name="connsiteX629" fmla="*/ 8980805 w 11908700"/>
              <a:gd name="connsiteY629" fmla="*/ 1258563 h 3258621"/>
              <a:gd name="connsiteX630" fmla="*/ 8987950 w 11908700"/>
              <a:gd name="connsiteY630" fmla="*/ 1259287 h 3258621"/>
              <a:gd name="connsiteX631" fmla="*/ 8894883 w 11908700"/>
              <a:gd name="connsiteY631" fmla="*/ 1240830 h 3258621"/>
              <a:gd name="connsiteX632" fmla="*/ 8844034 w 11908700"/>
              <a:gd name="connsiteY632" fmla="*/ 1230842 h 3258621"/>
              <a:gd name="connsiteX633" fmla="*/ 8795497 w 11908700"/>
              <a:gd name="connsiteY633" fmla="*/ 1225747 h 3258621"/>
              <a:gd name="connsiteX634" fmla="*/ 8800453 w 11908700"/>
              <a:gd name="connsiteY634" fmla="*/ 1226693 h 3258621"/>
              <a:gd name="connsiteX635" fmla="*/ 8795102 w 11908700"/>
              <a:gd name="connsiteY635" fmla="*/ 1225706 h 3258621"/>
              <a:gd name="connsiteX636" fmla="*/ 8614792 w 11908700"/>
              <a:gd name="connsiteY636" fmla="*/ 1206782 h 3258621"/>
              <a:gd name="connsiteX637" fmla="*/ 8300869 w 11908700"/>
              <a:gd name="connsiteY637" fmla="*/ 1174809 h 3258621"/>
              <a:gd name="connsiteX638" fmla="*/ 7943728 w 11908700"/>
              <a:gd name="connsiteY638" fmla="*/ 1135158 h 3258621"/>
              <a:gd name="connsiteX639" fmla="*/ 8087375 w 11908700"/>
              <a:gd name="connsiteY639" fmla="*/ 1149277 h 3258621"/>
              <a:gd name="connsiteX640" fmla="*/ 8094695 w 11908700"/>
              <a:gd name="connsiteY640" fmla="*/ 1148720 h 3258621"/>
              <a:gd name="connsiteX641" fmla="*/ 8102017 w 11908700"/>
              <a:gd name="connsiteY641" fmla="*/ 1148162 h 3258621"/>
              <a:gd name="connsiteX642" fmla="*/ 8008036 w 11908700"/>
              <a:gd name="connsiteY642" fmla="*/ 1134740 h 3258621"/>
              <a:gd name="connsiteX643" fmla="*/ 7903353 w 11908700"/>
              <a:gd name="connsiteY643" fmla="*/ 1120235 h 3258621"/>
              <a:gd name="connsiteX644" fmla="*/ 7628097 w 11908700"/>
              <a:gd name="connsiteY644" fmla="*/ 1083734 h 3258621"/>
              <a:gd name="connsiteX645" fmla="*/ 7586367 w 11908700"/>
              <a:gd name="connsiteY645" fmla="*/ 1077993 h 3258621"/>
              <a:gd name="connsiteX646" fmla="*/ 7697305 w 11908700"/>
              <a:gd name="connsiteY646" fmla="*/ 1104152 h 3258621"/>
              <a:gd name="connsiteX647" fmla="*/ 7745445 w 11908700"/>
              <a:gd name="connsiteY647" fmla="*/ 1110732 h 3258621"/>
              <a:gd name="connsiteX648" fmla="*/ 7911869 w 11908700"/>
              <a:gd name="connsiteY648" fmla="*/ 1131620 h 3258621"/>
              <a:gd name="connsiteX649" fmla="*/ 7764696 w 11908700"/>
              <a:gd name="connsiteY649" fmla="*/ 1115280 h 3258621"/>
              <a:gd name="connsiteX650" fmla="*/ 7720248 w 11908700"/>
              <a:gd name="connsiteY650" fmla="*/ 1109399 h 3258621"/>
              <a:gd name="connsiteX651" fmla="*/ 7879480 w 11908700"/>
              <a:gd name="connsiteY651" fmla="*/ 1144823 h 3258621"/>
              <a:gd name="connsiteX652" fmla="*/ 8071983 w 11908700"/>
              <a:gd name="connsiteY652" fmla="*/ 1186756 h 3258621"/>
              <a:gd name="connsiteX653" fmla="*/ 8080639 w 11908700"/>
              <a:gd name="connsiteY653" fmla="*/ 1189182 h 3258621"/>
              <a:gd name="connsiteX654" fmla="*/ 8099946 w 11908700"/>
              <a:gd name="connsiteY654" fmla="*/ 1193056 h 3258621"/>
              <a:gd name="connsiteX655" fmla="*/ 8482836 w 11908700"/>
              <a:gd name="connsiteY655" fmla="*/ 1268494 h 3258621"/>
              <a:gd name="connsiteX656" fmla="*/ 8561581 w 11908700"/>
              <a:gd name="connsiteY656" fmla="*/ 1283755 h 3258621"/>
              <a:gd name="connsiteX657" fmla="*/ 8710022 w 11908700"/>
              <a:gd name="connsiteY657" fmla="*/ 1293816 h 3258621"/>
              <a:gd name="connsiteX658" fmla="*/ 8893841 w 11908700"/>
              <a:gd name="connsiteY658" fmla="*/ 1299394 h 3258621"/>
              <a:gd name="connsiteX659" fmla="*/ 9014001 w 11908700"/>
              <a:gd name="connsiteY659" fmla="*/ 1294609 h 3258621"/>
              <a:gd name="connsiteX660" fmla="*/ 9035897 w 11908700"/>
              <a:gd name="connsiteY660" fmla="*/ 1293403 h 3258621"/>
              <a:gd name="connsiteX661" fmla="*/ 9057937 w 11908700"/>
              <a:gd name="connsiteY661" fmla="*/ 1291233 h 3258621"/>
              <a:gd name="connsiteX662" fmla="*/ 9266786 w 11908700"/>
              <a:gd name="connsiteY662" fmla="*/ 1323811 h 3258621"/>
              <a:gd name="connsiteX663" fmla="*/ 9454509 w 11908700"/>
              <a:gd name="connsiteY663" fmla="*/ 1352294 h 3258621"/>
              <a:gd name="connsiteX664" fmla="*/ 9406853 w 11908700"/>
              <a:gd name="connsiteY664" fmla="*/ 1368813 h 3258621"/>
              <a:gd name="connsiteX665" fmla="*/ 9263578 w 11908700"/>
              <a:gd name="connsiteY665" fmla="*/ 1370721 h 3258621"/>
              <a:gd name="connsiteX666" fmla="*/ 9094155 w 11908700"/>
              <a:gd name="connsiteY666" fmla="*/ 1365735 h 3258621"/>
              <a:gd name="connsiteX667" fmla="*/ 8953198 w 11908700"/>
              <a:gd name="connsiteY667" fmla="*/ 1359736 h 3258621"/>
              <a:gd name="connsiteX668" fmla="*/ 9013533 w 11908700"/>
              <a:gd name="connsiteY668" fmla="*/ 1371508 h 3258621"/>
              <a:gd name="connsiteX669" fmla="*/ 9203466 w 11908700"/>
              <a:gd name="connsiteY669" fmla="*/ 1407534 h 3258621"/>
              <a:gd name="connsiteX670" fmla="*/ 9351862 w 11908700"/>
              <a:gd name="connsiteY670" fmla="*/ 1431823 h 3258621"/>
              <a:gd name="connsiteX671" fmla="*/ 9532642 w 11908700"/>
              <a:gd name="connsiteY671" fmla="*/ 1458081 h 3258621"/>
              <a:gd name="connsiteX672" fmla="*/ 9650334 w 11908700"/>
              <a:gd name="connsiteY672" fmla="*/ 1471082 h 3258621"/>
              <a:gd name="connsiteX673" fmla="*/ 9671761 w 11908700"/>
              <a:gd name="connsiteY673" fmla="*/ 1473286 h 3258621"/>
              <a:gd name="connsiteX674" fmla="*/ 9693272 w 11908700"/>
              <a:gd name="connsiteY674" fmla="*/ 1475032 h 3258621"/>
              <a:gd name="connsiteX675" fmla="*/ 9900172 w 11908700"/>
              <a:gd name="connsiteY675" fmla="*/ 1517823 h 3258621"/>
              <a:gd name="connsiteX676" fmla="*/ 10086097 w 11908700"/>
              <a:gd name="connsiteY676" fmla="*/ 1555889 h 3258621"/>
              <a:gd name="connsiteX677" fmla="*/ 10040259 w 11908700"/>
              <a:gd name="connsiteY677" fmla="*/ 1557953 h 3258621"/>
              <a:gd name="connsiteX678" fmla="*/ 9899711 w 11908700"/>
              <a:gd name="connsiteY678" fmla="*/ 1540575 h 3258621"/>
              <a:gd name="connsiteX679" fmla="*/ 9733099 w 11908700"/>
              <a:gd name="connsiteY679" fmla="*/ 1516451 h 3258621"/>
              <a:gd name="connsiteX680" fmla="*/ 9545428 w 11908700"/>
              <a:gd name="connsiteY680" fmla="*/ 1488062 h 3258621"/>
              <a:gd name="connsiteX681" fmla="*/ 9354699 w 11908700"/>
              <a:gd name="connsiteY681" fmla="*/ 1456454 h 3258621"/>
              <a:gd name="connsiteX682" fmla="*/ 9122108 w 11908700"/>
              <a:gd name="connsiteY682" fmla="*/ 1414946 h 3258621"/>
              <a:gd name="connsiteX683" fmla="*/ 8812169 w 11908700"/>
              <a:gd name="connsiteY683" fmla="*/ 1358562 h 3258621"/>
              <a:gd name="connsiteX684" fmla="*/ 8742916 w 11908700"/>
              <a:gd name="connsiteY684" fmla="*/ 1346070 h 3258621"/>
              <a:gd name="connsiteX685" fmla="*/ 8710001 w 11908700"/>
              <a:gd name="connsiteY685" fmla="*/ 1343702 h 3258621"/>
              <a:gd name="connsiteX686" fmla="*/ 8535432 w 11908700"/>
              <a:gd name="connsiteY686" fmla="*/ 1326614 h 3258621"/>
              <a:gd name="connsiteX687" fmla="*/ 8859280 w 11908700"/>
              <a:gd name="connsiteY687" fmla="*/ 1390420 h 3258621"/>
              <a:gd name="connsiteX688" fmla="*/ 9263475 w 11908700"/>
              <a:gd name="connsiteY688" fmla="*/ 1468753 h 3258621"/>
              <a:gd name="connsiteX689" fmla="*/ 9389977 w 11908700"/>
              <a:gd name="connsiteY689" fmla="*/ 1493433 h 3258621"/>
              <a:gd name="connsiteX690" fmla="*/ 9579910 w 11908700"/>
              <a:gd name="connsiteY690" fmla="*/ 1529460 h 3258621"/>
              <a:gd name="connsiteX691" fmla="*/ 9728307 w 11908700"/>
              <a:gd name="connsiteY691" fmla="*/ 1553749 h 3258621"/>
              <a:gd name="connsiteX692" fmla="*/ 9909086 w 11908700"/>
              <a:gd name="connsiteY692" fmla="*/ 1580008 h 3258621"/>
              <a:gd name="connsiteX693" fmla="*/ 10026778 w 11908700"/>
              <a:gd name="connsiteY693" fmla="*/ 1593008 h 3258621"/>
              <a:gd name="connsiteX694" fmla="*/ 10048205 w 11908700"/>
              <a:gd name="connsiteY694" fmla="*/ 1595212 h 3258621"/>
              <a:gd name="connsiteX695" fmla="*/ 10069717 w 11908700"/>
              <a:gd name="connsiteY695" fmla="*/ 1596959 h 3258621"/>
              <a:gd name="connsiteX696" fmla="*/ 10276616 w 11908700"/>
              <a:gd name="connsiteY696" fmla="*/ 1639749 h 3258621"/>
              <a:gd name="connsiteX697" fmla="*/ 10462542 w 11908700"/>
              <a:gd name="connsiteY697" fmla="*/ 1677816 h 3258621"/>
              <a:gd name="connsiteX698" fmla="*/ 10416705 w 11908700"/>
              <a:gd name="connsiteY698" fmla="*/ 1679880 h 3258621"/>
              <a:gd name="connsiteX699" fmla="*/ 10276155 w 11908700"/>
              <a:gd name="connsiteY699" fmla="*/ 1662502 h 3258621"/>
              <a:gd name="connsiteX700" fmla="*/ 10109543 w 11908700"/>
              <a:gd name="connsiteY700" fmla="*/ 1638377 h 3258621"/>
              <a:gd name="connsiteX701" fmla="*/ 9921872 w 11908700"/>
              <a:gd name="connsiteY701" fmla="*/ 1609988 h 3258621"/>
              <a:gd name="connsiteX702" fmla="*/ 9731145 w 11908700"/>
              <a:gd name="connsiteY702" fmla="*/ 1578379 h 3258621"/>
              <a:gd name="connsiteX703" fmla="*/ 9498552 w 11908700"/>
              <a:gd name="connsiteY703" fmla="*/ 1536871 h 3258621"/>
              <a:gd name="connsiteX704" fmla="*/ 9188612 w 11908700"/>
              <a:gd name="connsiteY704" fmla="*/ 1480489 h 3258621"/>
              <a:gd name="connsiteX705" fmla="*/ 8878593 w 11908700"/>
              <a:gd name="connsiteY705" fmla="*/ 1424563 h 3258621"/>
              <a:gd name="connsiteX706" fmla="*/ 8525698 w 11908700"/>
              <a:gd name="connsiteY706" fmla="*/ 1359318 h 3258621"/>
              <a:gd name="connsiteX707" fmla="*/ 8667536 w 11908700"/>
              <a:gd name="connsiteY707" fmla="*/ 1384658 h 3258621"/>
              <a:gd name="connsiteX708" fmla="*/ 8674692 w 11908700"/>
              <a:gd name="connsiteY708" fmla="*/ 1385319 h 3258621"/>
              <a:gd name="connsiteX709" fmla="*/ 8681848 w 11908700"/>
              <a:gd name="connsiteY709" fmla="*/ 1385981 h 3258621"/>
              <a:gd name="connsiteX710" fmla="*/ 8588814 w 11908700"/>
              <a:gd name="connsiteY710" fmla="*/ 1367336 h 3258621"/>
              <a:gd name="connsiteX711" fmla="*/ 8485213 w 11908700"/>
              <a:gd name="connsiteY711" fmla="*/ 1346788 h 3258621"/>
              <a:gd name="connsiteX712" fmla="*/ 8212896 w 11908700"/>
              <a:gd name="connsiteY712" fmla="*/ 1293571 h 3258621"/>
              <a:gd name="connsiteX713" fmla="*/ 8208821 w 11908700"/>
              <a:gd name="connsiteY713" fmla="*/ 1292765 h 3258621"/>
              <a:gd name="connsiteX714" fmla="*/ 8164915 w 11908700"/>
              <a:gd name="connsiteY714" fmla="*/ 1288157 h 3258621"/>
              <a:gd name="connsiteX715" fmla="*/ 8159082 w 11908700"/>
              <a:gd name="connsiteY715" fmla="*/ 1288235 h 3258621"/>
              <a:gd name="connsiteX716" fmla="*/ 8329647 w 11908700"/>
              <a:gd name="connsiteY716" fmla="*/ 1321906 h 3258621"/>
              <a:gd name="connsiteX717" fmla="*/ 8494227 w 11908700"/>
              <a:gd name="connsiteY717" fmla="*/ 1353500 h 3258621"/>
              <a:gd name="connsiteX718" fmla="*/ 8348806 w 11908700"/>
              <a:gd name="connsiteY718" fmla="*/ 1326614 h 3258621"/>
              <a:gd name="connsiteX719" fmla="*/ 8152708 w 11908700"/>
              <a:gd name="connsiteY719" fmla="*/ 1288319 h 3258621"/>
              <a:gd name="connsiteX720" fmla="*/ 8053534 w 11908700"/>
              <a:gd name="connsiteY720" fmla="*/ 1289639 h 3258621"/>
              <a:gd name="connsiteX721" fmla="*/ 8228814 w 11908700"/>
              <a:gd name="connsiteY721" fmla="*/ 1331728 h 3258621"/>
              <a:gd name="connsiteX722" fmla="*/ 8485272 w 11908700"/>
              <a:gd name="connsiteY722" fmla="*/ 1392199 h 3258621"/>
              <a:gd name="connsiteX723" fmla="*/ 8656640 w 11908700"/>
              <a:gd name="connsiteY723" fmla="*/ 1430324 h 3258621"/>
              <a:gd name="connsiteX724" fmla="*/ 8771201 w 11908700"/>
              <a:gd name="connsiteY724" fmla="*/ 1455278 h 3258621"/>
              <a:gd name="connsiteX725" fmla="*/ 8925305 w 11908700"/>
              <a:gd name="connsiteY725" fmla="*/ 1477661 h 3258621"/>
              <a:gd name="connsiteX726" fmla="*/ 9042996 w 11908700"/>
              <a:gd name="connsiteY726" fmla="*/ 1490661 h 3258621"/>
              <a:gd name="connsiteX727" fmla="*/ 9064423 w 11908700"/>
              <a:gd name="connsiteY727" fmla="*/ 1492865 h 3258621"/>
              <a:gd name="connsiteX728" fmla="*/ 9085936 w 11908700"/>
              <a:gd name="connsiteY728" fmla="*/ 1494612 h 3258621"/>
              <a:gd name="connsiteX729" fmla="*/ 9292835 w 11908700"/>
              <a:gd name="connsiteY729" fmla="*/ 1537402 h 3258621"/>
              <a:gd name="connsiteX730" fmla="*/ 9478761 w 11908700"/>
              <a:gd name="connsiteY730" fmla="*/ 1575469 h 3258621"/>
              <a:gd name="connsiteX731" fmla="*/ 9432923 w 11908700"/>
              <a:gd name="connsiteY731" fmla="*/ 1577533 h 3258621"/>
              <a:gd name="connsiteX732" fmla="*/ 9426627 w 11908700"/>
              <a:gd name="connsiteY732" fmla="*/ 1576754 h 3258621"/>
              <a:gd name="connsiteX733" fmla="*/ 9591512 w 11908700"/>
              <a:gd name="connsiteY733" fmla="*/ 1610855 h 3258621"/>
              <a:gd name="connsiteX734" fmla="*/ 9619417 w 11908700"/>
              <a:gd name="connsiteY734" fmla="*/ 1616570 h 3258621"/>
              <a:gd name="connsiteX735" fmla="*/ 9768925 w 11908700"/>
              <a:gd name="connsiteY735" fmla="*/ 1621106 h 3258621"/>
              <a:gd name="connsiteX736" fmla="*/ 9889087 w 11908700"/>
              <a:gd name="connsiteY736" fmla="*/ 1616320 h 3258621"/>
              <a:gd name="connsiteX737" fmla="*/ 9910984 w 11908700"/>
              <a:gd name="connsiteY737" fmla="*/ 1615114 h 3258621"/>
              <a:gd name="connsiteX738" fmla="*/ 9933022 w 11908700"/>
              <a:gd name="connsiteY738" fmla="*/ 1612944 h 3258621"/>
              <a:gd name="connsiteX739" fmla="*/ 10141871 w 11908700"/>
              <a:gd name="connsiteY739" fmla="*/ 1645524 h 3258621"/>
              <a:gd name="connsiteX740" fmla="*/ 10329594 w 11908700"/>
              <a:gd name="connsiteY740" fmla="*/ 1674005 h 3258621"/>
              <a:gd name="connsiteX741" fmla="*/ 10281939 w 11908700"/>
              <a:gd name="connsiteY741" fmla="*/ 1690525 h 3258621"/>
              <a:gd name="connsiteX742" fmla="*/ 10138664 w 11908700"/>
              <a:gd name="connsiteY742" fmla="*/ 1692432 h 3258621"/>
              <a:gd name="connsiteX743" fmla="*/ 9969241 w 11908700"/>
              <a:gd name="connsiteY743" fmla="*/ 1687446 h 3258621"/>
              <a:gd name="connsiteX744" fmla="*/ 9945949 w 11908700"/>
              <a:gd name="connsiteY744" fmla="*/ 1686455 h 3258621"/>
              <a:gd name="connsiteX745" fmla="*/ 9980626 w 11908700"/>
              <a:gd name="connsiteY745" fmla="*/ 1693033 h 3258621"/>
              <a:gd name="connsiteX746" fmla="*/ 10129024 w 11908700"/>
              <a:gd name="connsiteY746" fmla="*/ 1717323 h 3258621"/>
              <a:gd name="connsiteX747" fmla="*/ 10309803 w 11908700"/>
              <a:gd name="connsiteY747" fmla="*/ 1743582 h 3258621"/>
              <a:gd name="connsiteX748" fmla="*/ 10427494 w 11908700"/>
              <a:gd name="connsiteY748" fmla="*/ 1756582 h 3258621"/>
              <a:gd name="connsiteX749" fmla="*/ 10448921 w 11908700"/>
              <a:gd name="connsiteY749" fmla="*/ 1758786 h 3258621"/>
              <a:gd name="connsiteX750" fmla="*/ 10470434 w 11908700"/>
              <a:gd name="connsiteY750" fmla="*/ 1760533 h 3258621"/>
              <a:gd name="connsiteX751" fmla="*/ 10677334 w 11908700"/>
              <a:gd name="connsiteY751" fmla="*/ 1803322 h 3258621"/>
              <a:gd name="connsiteX752" fmla="*/ 10863259 w 11908700"/>
              <a:gd name="connsiteY752" fmla="*/ 1841390 h 3258621"/>
              <a:gd name="connsiteX753" fmla="*/ 10817421 w 11908700"/>
              <a:gd name="connsiteY753" fmla="*/ 1843453 h 3258621"/>
              <a:gd name="connsiteX754" fmla="*/ 10676873 w 11908700"/>
              <a:gd name="connsiteY754" fmla="*/ 1826076 h 3258621"/>
              <a:gd name="connsiteX755" fmla="*/ 10510260 w 11908700"/>
              <a:gd name="connsiteY755" fmla="*/ 1801952 h 3258621"/>
              <a:gd name="connsiteX756" fmla="*/ 10322588 w 11908700"/>
              <a:gd name="connsiteY756" fmla="*/ 1773562 h 3258621"/>
              <a:gd name="connsiteX757" fmla="*/ 10131861 w 11908700"/>
              <a:gd name="connsiteY757" fmla="*/ 1741953 h 3258621"/>
              <a:gd name="connsiteX758" fmla="*/ 9899268 w 11908700"/>
              <a:gd name="connsiteY758" fmla="*/ 1700445 h 3258621"/>
              <a:gd name="connsiteX759" fmla="*/ 9784628 w 11908700"/>
              <a:gd name="connsiteY759" fmla="*/ 1679590 h 3258621"/>
              <a:gd name="connsiteX760" fmla="*/ 9778551 w 11908700"/>
              <a:gd name="connsiteY760" fmla="*/ 1679331 h 3258621"/>
              <a:gd name="connsiteX761" fmla="*/ 9638946 w 11908700"/>
              <a:gd name="connsiteY761" fmla="*/ 1669288 h 3258621"/>
              <a:gd name="connsiteX762" fmla="*/ 9795092 w 11908700"/>
              <a:gd name="connsiteY762" fmla="*/ 1701582 h 3258621"/>
              <a:gd name="connsiteX763" fmla="*/ 9981018 w 11908700"/>
              <a:gd name="connsiteY763" fmla="*/ 1739648 h 3258621"/>
              <a:gd name="connsiteX764" fmla="*/ 9935180 w 11908700"/>
              <a:gd name="connsiteY764" fmla="*/ 1741713 h 3258621"/>
              <a:gd name="connsiteX765" fmla="*/ 9794631 w 11908700"/>
              <a:gd name="connsiteY765" fmla="*/ 1724334 h 3258621"/>
              <a:gd name="connsiteX766" fmla="*/ 9628019 w 11908700"/>
              <a:gd name="connsiteY766" fmla="*/ 1700210 h 3258621"/>
              <a:gd name="connsiteX767" fmla="*/ 9531630 w 11908700"/>
              <a:gd name="connsiteY767" fmla="*/ 1685630 h 3258621"/>
              <a:gd name="connsiteX768" fmla="*/ 9576546 w 11908700"/>
              <a:gd name="connsiteY768" fmla="*/ 1694148 h 3258621"/>
              <a:gd name="connsiteX769" fmla="*/ 9724944 w 11908700"/>
              <a:gd name="connsiteY769" fmla="*/ 1718438 h 3258621"/>
              <a:gd name="connsiteX770" fmla="*/ 9905722 w 11908700"/>
              <a:gd name="connsiteY770" fmla="*/ 1744697 h 3258621"/>
              <a:gd name="connsiteX771" fmla="*/ 10023415 w 11908700"/>
              <a:gd name="connsiteY771" fmla="*/ 1757698 h 3258621"/>
              <a:gd name="connsiteX772" fmla="*/ 10044841 w 11908700"/>
              <a:gd name="connsiteY772" fmla="*/ 1759902 h 3258621"/>
              <a:gd name="connsiteX773" fmla="*/ 10066353 w 11908700"/>
              <a:gd name="connsiteY773" fmla="*/ 1761648 h 3258621"/>
              <a:gd name="connsiteX774" fmla="*/ 10273253 w 11908700"/>
              <a:gd name="connsiteY774" fmla="*/ 1804438 h 3258621"/>
              <a:gd name="connsiteX775" fmla="*/ 10459179 w 11908700"/>
              <a:gd name="connsiteY775" fmla="*/ 1842504 h 3258621"/>
              <a:gd name="connsiteX776" fmla="*/ 10413340 w 11908700"/>
              <a:gd name="connsiteY776" fmla="*/ 1844568 h 3258621"/>
              <a:gd name="connsiteX777" fmla="*/ 10272793 w 11908700"/>
              <a:gd name="connsiteY777" fmla="*/ 1827190 h 3258621"/>
              <a:gd name="connsiteX778" fmla="*/ 10106180 w 11908700"/>
              <a:gd name="connsiteY778" fmla="*/ 1803066 h 3258621"/>
              <a:gd name="connsiteX779" fmla="*/ 9918509 w 11908700"/>
              <a:gd name="connsiteY779" fmla="*/ 1774677 h 3258621"/>
              <a:gd name="connsiteX780" fmla="*/ 9727781 w 11908700"/>
              <a:gd name="connsiteY780" fmla="*/ 1743069 h 3258621"/>
              <a:gd name="connsiteX781" fmla="*/ 9495188 w 11908700"/>
              <a:gd name="connsiteY781" fmla="*/ 1701561 h 3258621"/>
              <a:gd name="connsiteX782" fmla="*/ 9185250 w 11908700"/>
              <a:gd name="connsiteY782" fmla="*/ 1645178 h 3258621"/>
              <a:gd name="connsiteX783" fmla="*/ 8923875 w 11908700"/>
              <a:gd name="connsiteY783" fmla="*/ 1598028 h 3258621"/>
              <a:gd name="connsiteX784" fmla="*/ 8721803 w 11908700"/>
              <a:gd name="connsiteY784" fmla="*/ 1577447 h 3258621"/>
              <a:gd name="connsiteX785" fmla="*/ 8364665 w 11908700"/>
              <a:gd name="connsiteY785" fmla="*/ 1537795 h 3258621"/>
              <a:gd name="connsiteX786" fmla="*/ 8508308 w 11908700"/>
              <a:gd name="connsiteY786" fmla="*/ 1551915 h 3258621"/>
              <a:gd name="connsiteX787" fmla="*/ 8515629 w 11908700"/>
              <a:gd name="connsiteY787" fmla="*/ 1551358 h 3258621"/>
              <a:gd name="connsiteX788" fmla="*/ 8522950 w 11908700"/>
              <a:gd name="connsiteY788" fmla="*/ 1550800 h 3258621"/>
              <a:gd name="connsiteX789" fmla="*/ 8428970 w 11908700"/>
              <a:gd name="connsiteY789" fmla="*/ 1537379 h 3258621"/>
              <a:gd name="connsiteX790" fmla="*/ 8324286 w 11908700"/>
              <a:gd name="connsiteY790" fmla="*/ 1522872 h 3258621"/>
              <a:gd name="connsiteX791" fmla="*/ 8244693 w 11908700"/>
              <a:gd name="connsiteY791" fmla="*/ 1512318 h 3258621"/>
              <a:gd name="connsiteX792" fmla="*/ 8347188 w 11908700"/>
              <a:gd name="connsiteY792" fmla="*/ 1534643 h 3258621"/>
              <a:gd name="connsiteX793" fmla="*/ 8354340 w 11908700"/>
              <a:gd name="connsiteY793" fmla="*/ 1536649 h 3258621"/>
              <a:gd name="connsiteX794" fmla="*/ 8364665 w 11908700"/>
              <a:gd name="connsiteY794" fmla="*/ 1537795 h 3258621"/>
              <a:gd name="connsiteX795" fmla="*/ 8355062 w 11908700"/>
              <a:gd name="connsiteY795" fmla="*/ 1536851 h 3258621"/>
              <a:gd name="connsiteX796" fmla="*/ 8355843 w 11908700"/>
              <a:gd name="connsiteY796" fmla="*/ 1537072 h 3258621"/>
              <a:gd name="connsiteX797" fmla="*/ 8375151 w 11908700"/>
              <a:gd name="connsiteY797" fmla="*/ 1540943 h 3258621"/>
              <a:gd name="connsiteX798" fmla="*/ 8758041 w 11908700"/>
              <a:gd name="connsiteY798" fmla="*/ 1616383 h 3258621"/>
              <a:gd name="connsiteX799" fmla="*/ 9162235 w 11908700"/>
              <a:gd name="connsiteY799" fmla="*/ 1694714 h 3258621"/>
              <a:gd name="connsiteX800" fmla="*/ 9288737 w 11908700"/>
              <a:gd name="connsiteY800" fmla="*/ 1719395 h 3258621"/>
              <a:gd name="connsiteX801" fmla="*/ 9478670 w 11908700"/>
              <a:gd name="connsiteY801" fmla="*/ 1755422 h 3258621"/>
              <a:gd name="connsiteX802" fmla="*/ 9627066 w 11908700"/>
              <a:gd name="connsiteY802" fmla="*/ 1779711 h 3258621"/>
              <a:gd name="connsiteX803" fmla="*/ 9807847 w 11908700"/>
              <a:gd name="connsiteY803" fmla="*/ 1805970 h 3258621"/>
              <a:gd name="connsiteX804" fmla="*/ 9925538 w 11908700"/>
              <a:gd name="connsiteY804" fmla="*/ 1818971 h 3258621"/>
              <a:gd name="connsiteX805" fmla="*/ 9946965 w 11908700"/>
              <a:gd name="connsiteY805" fmla="*/ 1821175 h 3258621"/>
              <a:gd name="connsiteX806" fmla="*/ 9968476 w 11908700"/>
              <a:gd name="connsiteY806" fmla="*/ 1822921 h 3258621"/>
              <a:gd name="connsiteX807" fmla="*/ 10175377 w 11908700"/>
              <a:gd name="connsiteY807" fmla="*/ 1865710 h 3258621"/>
              <a:gd name="connsiteX808" fmla="*/ 10361302 w 11908700"/>
              <a:gd name="connsiteY808" fmla="*/ 1903777 h 3258621"/>
              <a:gd name="connsiteX809" fmla="*/ 10315463 w 11908700"/>
              <a:gd name="connsiteY809" fmla="*/ 1905841 h 3258621"/>
              <a:gd name="connsiteX810" fmla="*/ 10174915 w 11908700"/>
              <a:gd name="connsiteY810" fmla="*/ 1888464 h 3258621"/>
              <a:gd name="connsiteX811" fmla="*/ 10008303 w 11908700"/>
              <a:gd name="connsiteY811" fmla="*/ 1864339 h 3258621"/>
              <a:gd name="connsiteX812" fmla="*/ 9820632 w 11908700"/>
              <a:gd name="connsiteY812" fmla="*/ 1835951 h 3258621"/>
              <a:gd name="connsiteX813" fmla="*/ 9629905 w 11908700"/>
              <a:gd name="connsiteY813" fmla="*/ 1804342 h 3258621"/>
              <a:gd name="connsiteX814" fmla="*/ 9397312 w 11908700"/>
              <a:gd name="connsiteY814" fmla="*/ 1762833 h 3258621"/>
              <a:gd name="connsiteX815" fmla="*/ 9087373 w 11908700"/>
              <a:gd name="connsiteY815" fmla="*/ 1706452 h 3258621"/>
              <a:gd name="connsiteX816" fmla="*/ 8777353 w 11908700"/>
              <a:gd name="connsiteY816" fmla="*/ 1650526 h 3258621"/>
              <a:gd name="connsiteX817" fmla="*/ 8424453 w 11908700"/>
              <a:gd name="connsiteY817" fmla="*/ 1585280 h 3258621"/>
              <a:gd name="connsiteX818" fmla="*/ 8566296 w 11908700"/>
              <a:gd name="connsiteY818" fmla="*/ 1610620 h 3258621"/>
              <a:gd name="connsiteX819" fmla="*/ 8573452 w 11908700"/>
              <a:gd name="connsiteY819" fmla="*/ 1611282 h 3258621"/>
              <a:gd name="connsiteX820" fmla="*/ 8580607 w 11908700"/>
              <a:gd name="connsiteY820" fmla="*/ 1611942 h 3258621"/>
              <a:gd name="connsiteX821" fmla="*/ 8487574 w 11908700"/>
              <a:gd name="connsiteY821" fmla="*/ 1593299 h 3258621"/>
              <a:gd name="connsiteX822" fmla="*/ 8383972 w 11908700"/>
              <a:gd name="connsiteY822" fmla="*/ 1572751 h 3258621"/>
              <a:gd name="connsiteX823" fmla="*/ 8206525 w 11908700"/>
              <a:gd name="connsiteY823" fmla="*/ 1538073 h 3258621"/>
              <a:gd name="connsiteX824" fmla="*/ 8102469 w 11908700"/>
              <a:gd name="connsiteY824" fmla="*/ 1523007 h 3258621"/>
              <a:gd name="connsiteX825" fmla="*/ 8228407 w 11908700"/>
              <a:gd name="connsiteY825" fmla="*/ 1547868 h 3258621"/>
              <a:gd name="connsiteX826" fmla="*/ 8392992 w 11908700"/>
              <a:gd name="connsiteY826" fmla="*/ 1579463 h 3258621"/>
              <a:gd name="connsiteX827" fmla="*/ 8247566 w 11908700"/>
              <a:gd name="connsiteY827" fmla="*/ 1552577 h 3258621"/>
              <a:gd name="connsiteX828" fmla="*/ 8078014 w 11908700"/>
              <a:gd name="connsiteY828" fmla="*/ 1519466 h 3258621"/>
              <a:gd name="connsiteX829" fmla="*/ 8057192 w 11908700"/>
              <a:gd name="connsiteY829" fmla="*/ 1516450 h 3258621"/>
              <a:gd name="connsiteX830" fmla="*/ 7869520 w 11908700"/>
              <a:gd name="connsiteY830" fmla="*/ 1488062 h 3258621"/>
              <a:gd name="connsiteX831" fmla="*/ 7847494 w 11908700"/>
              <a:gd name="connsiteY831" fmla="*/ 1484411 h 3258621"/>
              <a:gd name="connsiteX832" fmla="*/ 7965639 w 11908700"/>
              <a:gd name="connsiteY832" fmla="*/ 1512268 h 3258621"/>
              <a:gd name="connsiteX833" fmla="*/ 8137007 w 11908700"/>
              <a:gd name="connsiteY833" fmla="*/ 1550394 h 3258621"/>
              <a:gd name="connsiteX834" fmla="*/ 8313893 w 11908700"/>
              <a:gd name="connsiteY834" fmla="*/ 1588923 h 3258621"/>
              <a:gd name="connsiteX835" fmla="*/ 8350870 w 11908700"/>
              <a:gd name="connsiteY835" fmla="*/ 1593009 h 3258621"/>
              <a:gd name="connsiteX836" fmla="*/ 8372297 w 11908700"/>
              <a:gd name="connsiteY836" fmla="*/ 1595212 h 3258621"/>
              <a:gd name="connsiteX837" fmla="*/ 8393809 w 11908700"/>
              <a:gd name="connsiteY837" fmla="*/ 1596959 h 3258621"/>
              <a:gd name="connsiteX838" fmla="*/ 8600709 w 11908700"/>
              <a:gd name="connsiteY838" fmla="*/ 1639750 h 3258621"/>
              <a:gd name="connsiteX839" fmla="*/ 8786635 w 11908700"/>
              <a:gd name="connsiteY839" fmla="*/ 1677815 h 3258621"/>
              <a:gd name="connsiteX840" fmla="*/ 8764798 w 11908700"/>
              <a:gd name="connsiteY840" fmla="*/ 1678799 h 3258621"/>
              <a:gd name="connsiteX841" fmla="*/ 9144558 w 11908700"/>
              <a:gd name="connsiteY841" fmla="*/ 1752397 h 3258621"/>
              <a:gd name="connsiteX842" fmla="*/ 9271061 w 11908700"/>
              <a:gd name="connsiteY842" fmla="*/ 1777078 h 3258621"/>
              <a:gd name="connsiteX843" fmla="*/ 9460993 w 11908700"/>
              <a:gd name="connsiteY843" fmla="*/ 1813103 h 3258621"/>
              <a:gd name="connsiteX844" fmla="*/ 9609390 w 11908700"/>
              <a:gd name="connsiteY844" fmla="*/ 1837393 h 3258621"/>
              <a:gd name="connsiteX845" fmla="*/ 9790169 w 11908700"/>
              <a:gd name="connsiteY845" fmla="*/ 1863651 h 3258621"/>
              <a:gd name="connsiteX846" fmla="*/ 9907861 w 11908700"/>
              <a:gd name="connsiteY846" fmla="*/ 1876652 h 3258621"/>
              <a:gd name="connsiteX847" fmla="*/ 9929288 w 11908700"/>
              <a:gd name="connsiteY847" fmla="*/ 1878856 h 3258621"/>
              <a:gd name="connsiteX848" fmla="*/ 9950800 w 11908700"/>
              <a:gd name="connsiteY848" fmla="*/ 1880602 h 3258621"/>
              <a:gd name="connsiteX849" fmla="*/ 10157700 w 11908700"/>
              <a:gd name="connsiteY849" fmla="*/ 1923393 h 3258621"/>
              <a:gd name="connsiteX850" fmla="*/ 10343626 w 11908700"/>
              <a:gd name="connsiteY850" fmla="*/ 1961459 h 3258621"/>
              <a:gd name="connsiteX851" fmla="*/ 10297787 w 11908700"/>
              <a:gd name="connsiteY851" fmla="*/ 1963523 h 3258621"/>
              <a:gd name="connsiteX852" fmla="*/ 10157239 w 11908700"/>
              <a:gd name="connsiteY852" fmla="*/ 1946146 h 3258621"/>
              <a:gd name="connsiteX853" fmla="*/ 9990627 w 11908700"/>
              <a:gd name="connsiteY853" fmla="*/ 1922020 h 3258621"/>
              <a:gd name="connsiteX854" fmla="*/ 9802956 w 11908700"/>
              <a:gd name="connsiteY854" fmla="*/ 1893632 h 3258621"/>
              <a:gd name="connsiteX855" fmla="*/ 9612228 w 11908700"/>
              <a:gd name="connsiteY855" fmla="*/ 1862024 h 3258621"/>
              <a:gd name="connsiteX856" fmla="*/ 9379636 w 11908700"/>
              <a:gd name="connsiteY856" fmla="*/ 1820515 h 3258621"/>
              <a:gd name="connsiteX857" fmla="*/ 9069696 w 11908700"/>
              <a:gd name="connsiteY857" fmla="*/ 1764132 h 3258621"/>
              <a:gd name="connsiteX858" fmla="*/ 8759677 w 11908700"/>
              <a:gd name="connsiteY858" fmla="*/ 1708206 h 3258621"/>
              <a:gd name="connsiteX859" fmla="*/ 8626208 w 11908700"/>
              <a:gd name="connsiteY859" fmla="*/ 1683531 h 3258621"/>
              <a:gd name="connsiteX860" fmla="*/ 8606032 w 11908700"/>
              <a:gd name="connsiteY860" fmla="*/ 1690525 h 3258621"/>
              <a:gd name="connsiteX861" fmla="*/ 8462756 w 11908700"/>
              <a:gd name="connsiteY861" fmla="*/ 1692431 h 3258621"/>
              <a:gd name="connsiteX862" fmla="*/ 8417660 w 11908700"/>
              <a:gd name="connsiteY862" fmla="*/ 1691104 h 3258621"/>
              <a:gd name="connsiteX863" fmla="*/ 8620675 w 11908700"/>
              <a:gd name="connsiteY863" fmla="*/ 1738974 h 3258621"/>
              <a:gd name="connsiteX864" fmla="*/ 8648770 w 11908700"/>
              <a:gd name="connsiteY864" fmla="*/ 1745225 h 3258621"/>
              <a:gd name="connsiteX865" fmla="*/ 8751587 w 11908700"/>
              <a:gd name="connsiteY865" fmla="*/ 1756582 h 3258621"/>
              <a:gd name="connsiteX866" fmla="*/ 8773014 w 11908700"/>
              <a:gd name="connsiteY866" fmla="*/ 1758786 h 3258621"/>
              <a:gd name="connsiteX867" fmla="*/ 8794526 w 11908700"/>
              <a:gd name="connsiteY867" fmla="*/ 1760532 h 3258621"/>
              <a:gd name="connsiteX868" fmla="*/ 9001427 w 11908700"/>
              <a:gd name="connsiteY868" fmla="*/ 1803322 h 3258621"/>
              <a:gd name="connsiteX869" fmla="*/ 9187352 w 11908700"/>
              <a:gd name="connsiteY869" fmla="*/ 1841389 h 3258621"/>
              <a:gd name="connsiteX870" fmla="*/ 9141513 w 11908700"/>
              <a:gd name="connsiteY870" fmla="*/ 1843452 h 3258621"/>
              <a:gd name="connsiteX871" fmla="*/ 9042124 w 11908700"/>
              <a:gd name="connsiteY871" fmla="*/ 1831164 h 3258621"/>
              <a:gd name="connsiteX872" fmla="*/ 9223915 w 11908700"/>
              <a:gd name="connsiteY872" fmla="*/ 1866982 h 3258621"/>
              <a:gd name="connsiteX873" fmla="*/ 9317203 w 11908700"/>
              <a:gd name="connsiteY873" fmla="*/ 1882252 h 3258621"/>
              <a:gd name="connsiteX874" fmla="*/ 9328044 w 11908700"/>
              <a:gd name="connsiteY874" fmla="*/ 1879848 h 3258621"/>
              <a:gd name="connsiteX875" fmla="*/ 9431984 w 11908700"/>
              <a:gd name="connsiteY875" fmla="*/ 1899782 h 3258621"/>
              <a:gd name="connsiteX876" fmla="*/ 9544569 w 11908700"/>
              <a:gd name="connsiteY876" fmla="*/ 1916136 h 3258621"/>
              <a:gd name="connsiteX877" fmla="*/ 9662261 w 11908700"/>
              <a:gd name="connsiteY877" fmla="*/ 1929136 h 3258621"/>
              <a:gd name="connsiteX878" fmla="*/ 9683688 w 11908700"/>
              <a:gd name="connsiteY878" fmla="*/ 1931340 h 3258621"/>
              <a:gd name="connsiteX879" fmla="*/ 9705200 w 11908700"/>
              <a:gd name="connsiteY879" fmla="*/ 1933087 h 3258621"/>
              <a:gd name="connsiteX880" fmla="*/ 9912100 w 11908700"/>
              <a:gd name="connsiteY880" fmla="*/ 1975876 h 3258621"/>
              <a:gd name="connsiteX881" fmla="*/ 10098025 w 11908700"/>
              <a:gd name="connsiteY881" fmla="*/ 2013942 h 3258621"/>
              <a:gd name="connsiteX882" fmla="*/ 10052187 w 11908700"/>
              <a:gd name="connsiteY882" fmla="*/ 2016007 h 3258621"/>
              <a:gd name="connsiteX883" fmla="*/ 9911640 w 11908700"/>
              <a:gd name="connsiteY883" fmla="*/ 1998630 h 3258621"/>
              <a:gd name="connsiteX884" fmla="*/ 9865286 w 11908700"/>
              <a:gd name="connsiteY884" fmla="*/ 1991918 h 3258621"/>
              <a:gd name="connsiteX885" fmla="*/ 9926096 w 11908700"/>
              <a:gd name="connsiteY885" fmla="*/ 2003782 h 3258621"/>
              <a:gd name="connsiteX886" fmla="*/ 10116029 w 11908700"/>
              <a:gd name="connsiteY886" fmla="*/ 2039808 h 3258621"/>
              <a:gd name="connsiteX887" fmla="*/ 10264427 w 11908700"/>
              <a:gd name="connsiteY887" fmla="*/ 2064098 h 3258621"/>
              <a:gd name="connsiteX888" fmla="*/ 10445205 w 11908700"/>
              <a:gd name="connsiteY888" fmla="*/ 2090356 h 3258621"/>
              <a:gd name="connsiteX889" fmla="*/ 10562896 w 11908700"/>
              <a:gd name="connsiteY889" fmla="*/ 2103357 h 3258621"/>
              <a:gd name="connsiteX890" fmla="*/ 10584324 w 11908700"/>
              <a:gd name="connsiteY890" fmla="*/ 2105561 h 3258621"/>
              <a:gd name="connsiteX891" fmla="*/ 10605836 w 11908700"/>
              <a:gd name="connsiteY891" fmla="*/ 2107308 h 3258621"/>
              <a:gd name="connsiteX892" fmla="*/ 10812736 w 11908700"/>
              <a:gd name="connsiteY892" fmla="*/ 2150097 h 3258621"/>
              <a:gd name="connsiteX893" fmla="*/ 10998661 w 11908700"/>
              <a:gd name="connsiteY893" fmla="*/ 2188164 h 3258621"/>
              <a:gd name="connsiteX894" fmla="*/ 10952823 w 11908700"/>
              <a:gd name="connsiteY894" fmla="*/ 2190228 h 3258621"/>
              <a:gd name="connsiteX895" fmla="*/ 10812275 w 11908700"/>
              <a:gd name="connsiteY895" fmla="*/ 2172851 h 3258621"/>
              <a:gd name="connsiteX896" fmla="*/ 10645663 w 11908700"/>
              <a:gd name="connsiteY896" fmla="*/ 2148726 h 3258621"/>
              <a:gd name="connsiteX897" fmla="*/ 10457991 w 11908700"/>
              <a:gd name="connsiteY897" fmla="*/ 2120337 h 3258621"/>
              <a:gd name="connsiteX898" fmla="*/ 10267264 w 11908700"/>
              <a:gd name="connsiteY898" fmla="*/ 2088728 h 3258621"/>
              <a:gd name="connsiteX899" fmla="*/ 10034671 w 11908700"/>
              <a:gd name="connsiteY899" fmla="*/ 2047220 h 3258621"/>
              <a:gd name="connsiteX900" fmla="*/ 9724732 w 11908700"/>
              <a:gd name="connsiteY900" fmla="*/ 1990838 h 3258621"/>
              <a:gd name="connsiteX901" fmla="*/ 9676613 w 11908700"/>
              <a:gd name="connsiteY901" fmla="*/ 1982158 h 3258621"/>
              <a:gd name="connsiteX902" fmla="*/ 9673048 w 11908700"/>
              <a:gd name="connsiteY902" fmla="*/ 1984319 h 3258621"/>
              <a:gd name="connsiteX903" fmla="*/ 9528251 w 11908700"/>
              <a:gd name="connsiteY903" fmla="*/ 1996685 h 3258621"/>
              <a:gd name="connsiteX904" fmla="*/ 9395146 w 11908700"/>
              <a:gd name="connsiteY904" fmla="*/ 1998848 h 3258621"/>
              <a:gd name="connsiteX905" fmla="*/ 9503197 w 11908700"/>
              <a:gd name="connsiteY905" fmla="*/ 2022161 h 3258621"/>
              <a:gd name="connsiteX906" fmla="*/ 9675856 w 11908700"/>
              <a:gd name="connsiteY906" fmla="*/ 2054663 h 3258621"/>
              <a:gd name="connsiteX907" fmla="*/ 9720622 w 11908700"/>
              <a:gd name="connsiteY907" fmla="*/ 2062660 h 3258621"/>
              <a:gd name="connsiteX908" fmla="*/ 9742409 w 11908700"/>
              <a:gd name="connsiteY908" fmla="*/ 2063321 h 3258621"/>
              <a:gd name="connsiteX909" fmla="*/ 9862571 w 11908700"/>
              <a:gd name="connsiteY909" fmla="*/ 2058536 h 3258621"/>
              <a:gd name="connsiteX910" fmla="*/ 9884467 w 11908700"/>
              <a:gd name="connsiteY910" fmla="*/ 2057329 h 3258621"/>
              <a:gd name="connsiteX911" fmla="*/ 9906506 w 11908700"/>
              <a:gd name="connsiteY911" fmla="*/ 2055159 h 3258621"/>
              <a:gd name="connsiteX912" fmla="*/ 10115356 w 11908700"/>
              <a:gd name="connsiteY912" fmla="*/ 2087738 h 3258621"/>
              <a:gd name="connsiteX913" fmla="*/ 10303078 w 11908700"/>
              <a:gd name="connsiteY913" fmla="*/ 2116221 h 3258621"/>
              <a:gd name="connsiteX914" fmla="*/ 10255422 w 11908700"/>
              <a:gd name="connsiteY914" fmla="*/ 2132740 h 3258621"/>
              <a:gd name="connsiteX915" fmla="*/ 10196450 w 11908700"/>
              <a:gd name="connsiteY915" fmla="*/ 2135287 h 3258621"/>
              <a:gd name="connsiteX916" fmla="*/ 10196025 w 11908700"/>
              <a:gd name="connsiteY916" fmla="*/ 2135284 h 3258621"/>
              <a:gd name="connsiteX917" fmla="*/ 10285032 w 11908700"/>
              <a:gd name="connsiteY917" fmla="*/ 2147379 h 3258621"/>
              <a:gd name="connsiteX918" fmla="*/ 10693666 w 11908700"/>
              <a:gd name="connsiteY918" fmla="*/ 2200203 h 3258621"/>
              <a:gd name="connsiteX919" fmla="*/ 10821538 w 11908700"/>
              <a:gd name="connsiteY919" fmla="*/ 2217074 h 3258621"/>
              <a:gd name="connsiteX920" fmla="*/ 11013650 w 11908700"/>
              <a:gd name="connsiteY920" fmla="*/ 2240288 h 3258621"/>
              <a:gd name="connsiteX921" fmla="*/ 11164213 w 11908700"/>
              <a:gd name="connsiteY921" fmla="*/ 2250494 h 3258621"/>
              <a:gd name="connsiteX922" fmla="*/ 11348032 w 11908700"/>
              <a:gd name="connsiteY922" fmla="*/ 2256072 h 3258621"/>
              <a:gd name="connsiteX923" fmla="*/ 11468193 w 11908700"/>
              <a:gd name="connsiteY923" fmla="*/ 2251286 h 3258621"/>
              <a:gd name="connsiteX924" fmla="*/ 11490090 w 11908700"/>
              <a:gd name="connsiteY924" fmla="*/ 2250080 h 3258621"/>
              <a:gd name="connsiteX925" fmla="*/ 11512129 w 11908700"/>
              <a:gd name="connsiteY925" fmla="*/ 2247910 h 3258621"/>
              <a:gd name="connsiteX926" fmla="*/ 11720977 w 11908700"/>
              <a:gd name="connsiteY926" fmla="*/ 2280489 h 3258621"/>
              <a:gd name="connsiteX927" fmla="*/ 11908700 w 11908700"/>
              <a:gd name="connsiteY927" fmla="*/ 2308972 h 3258621"/>
              <a:gd name="connsiteX928" fmla="*/ 11861045 w 11908700"/>
              <a:gd name="connsiteY928" fmla="*/ 2325491 h 3258621"/>
              <a:gd name="connsiteX929" fmla="*/ 11717770 w 11908700"/>
              <a:gd name="connsiteY929" fmla="*/ 2327398 h 3258621"/>
              <a:gd name="connsiteX930" fmla="*/ 11548347 w 11908700"/>
              <a:gd name="connsiteY930" fmla="*/ 2322412 h 3258621"/>
              <a:gd name="connsiteX931" fmla="*/ 11357657 w 11908700"/>
              <a:gd name="connsiteY931" fmla="*/ 2314297 h 3258621"/>
              <a:gd name="connsiteX932" fmla="*/ 11164193 w 11908700"/>
              <a:gd name="connsiteY932" fmla="*/ 2300379 h 3258621"/>
              <a:gd name="connsiteX933" fmla="*/ 10928617 w 11908700"/>
              <a:gd name="connsiteY933" fmla="*/ 2277318 h 3258621"/>
              <a:gd name="connsiteX934" fmla="*/ 10829846 w 11908700"/>
              <a:gd name="connsiteY934" fmla="*/ 2266952 h 3258621"/>
              <a:gd name="connsiteX935" fmla="*/ 10983200 w 11908700"/>
              <a:gd name="connsiteY935" fmla="*/ 2298349 h 3258621"/>
              <a:gd name="connsiteX936" fmla="*/ 10937362 w 11908700"/>
              <a:gd name="connsiteY936" fmla="*/ 2300413 h 3258621"/>
              <a:gd name="connsiteX937" fmla="*/ 10796813 w 11908700"/>
              <a:gd name="connsiteY937" fmla="*/ 2283036 h 3258621"/>
              <a:gd name="connsiteX938" fmla="*/ 10630201 w 11908700"/>
              <a:gd name="connsiteY938" fmla="*/ 2258911 h 3258621"/>
              <a:gd name="connsiteX939" fmla="*/ 10543765 w 11908700"/>
              <a:gd name="connsiteY939" fmla="*/ 2245836 h 3258621"/>
              <a:gd name="connsiteX940" fmla="*/ 10496014 w 11908700"/>
              <a:gd name="connsiteY940" fmla="*/ 2246471 h 3258621"/>
              <a:gd name="connsiteX941" fmla="*/ 10326592 w 11908700"/>
              <a:gd name="connsiteY941" fmla="*/ 2241486 h 3258621"/>
              <a:gd name="connsiteX942" fmla="*/ 10135902 w 11908700"/>
              <a:gd name="connsiteY942" fmla="*/ 2233370 h 3258621"/>
              <a:gd name="connsiteX943" fmla="*/ 9981654 w 11908700"/>
              <a:gd name="connsiteY943" fmla="*/ 2222274 h 3258621"/>
              <a:gd name="connsiteX944" fmla="*/ 10129929 w 11908700"/>
              <a:gd name="connsiteY944" fmla="*/ 2252940 h 3258621"/>
              <a:gd name="connsiteX945" fmla="*/ 10315853 w 11908700"/>
              <a:gd name="connsiteY945" fmla="*/ 2291006 h 3258621"/>
              <a:gd name="connsiteX946" fmla="*/ 10307983 w 11908700"/>
              <a:gd name="connsiteY946" fmla="*/ 2293338 h 3258621"/>
              <a:gd name="connsiteX947" fmla="*/ 10347466 w 11908700"/>
              <a:gd name="connsiteY947" fmla="*/ 2300934 h 3258621"/>
              <a:gd name="connsiteX948" fmla="*/ 10474002 w 11908700"/>
              <a:gd name="connsiteY948" fmla="*/ 2325426 h 3258621"/>
              <a:gd name="connsiteX949" fmla="*/ 10663967 w 11908700"/>
              <a:gd name="connsiteY949" fmla="*/ 2361271 h 3258621"/>
              <a:gd name="connsiteX950" fmla="*/ 10812320 w 11908700"/>
              <a:gd name="connsiteY950" fmla="*/ 2385805 h 3258621"/>
              <a:gd name="connsiteX951" fmla="*/ 10992986 w 11908700"/>
              <a:gd name="connsiteY951" fmla="*/ 2412694 h 3258621"/>
              <a:gd name="connsiteX952" fmla="*/ 11110531 w 11908700"/>
              <a:gd name="connsiteY952" fmla="*/ 2426514 h 3258621"/>
              <a:gd name="connsiteX953" fmla="*/ 11131928 w 11908700"/>
              <a:gd name="connsiteY953" fmla="*/ 2428883 h 3258621"/>
              <a:gd name="connsiteX954" fmla="*/ 11153401 w 11908700"/>
              <a:gd name="connsiteY954" fmla="*/ 2430842 h 3258621"/>
              <a:gd name="connsiteX955" fmla="*/ 11360400 w 11908700"/>
              <a:gd name="connsiteY955" fmla="*/ 2473082 h 3258621"/>
              <a:gd name="connsiteX956" fmla="*/ 11546408 w 11908700"/>
              <a:gd name="connsiteY956" fmla="*/ 2510690 h 3258621"/>
              <a:gd name="connsiteX957" fmla="*/ 11500756 w 11908700"/>
              <a:gd name="connsiteY957" fmla="*/ 2511723 h 3258621"/>
              <a:gd name="connsiteX958" fmla="*/ 11360350 w 11908700"/>
              <a:gd name="connsiteY958" fmla="*/ 2493552 h 3258621"/>
              <a:gd name="connsiteX959" fmla="*/ 11193844 w 11908700"/>
              <a:gd name="connsiteY959" fmla="*/ 2468839 h 3258621"/>
              <a:gd name="connsiteX960" fmla="*/ 11006270 w 11908700"/>
              <a:gd name="connsiteY960" fmla="*/ 2439909 h 3258621"/>
              <a:gd name="connsiteX961" fmla="*/ 10815592 w 11908700"/>
              <a:gd name="connsiteY961" fmla="*/ 2408026 h 3258621"/>
              <a:gd name="connsiteX962" fmla="*/ 10583007 w 11908700"/>
              <a:gd name="connsiteY962" fmla="*/ 2366479 h 3258621"/>
              <a:gd name="connsiteX963" fmla="*/ 10273057 w 11908700"/>
              <a:gd name="connsiteY963" fmla="*/ 2310151 h 3258621"/>
              <a:gd name="connsiteX964" fmla="*/ 9963036 w 11908700"/>
              <a:gd name="connsiteY964" fmla="*/ 2254233 h 3258621"/>
              <a:gd name="connsiteX965" fmla="*/ 9883401 w 11908700"/>
              <a:gd name="connsiteY965" fmla="*/ 2239548 h 3258621"/>
              <a:gd name="connsiteX966" fmla="*/ 9775183 w 11908700"/>
              <a:gd name="connsiteY966" fmla="*/ 2223178 h 3258621"/>
              <a:gd name="connsiteX967" fmla="*/ 9584456 w 11908700"/>
              <a:gd name="connsiteY967" fmla="*/ 2191570 h 3258621"/>
              <a:gd name="connsiteX968" fmla="*/ 9475272 w 11908700"/>
              <a:gd name="connsiteY968" fmla="*/ 2172086 h 3258621"/>
              <a:gd name="connsiteX969" fmla="*/ 9393076 w 11908700"/>
              <a:gd name="connsiteY969" fmla="*/ 2163458 h 3258621"/>
              <a:gd name="connsiteX970" fmla="*/ 9079153 w 11908700"/>
              <a:gd name="connsiteY970" fmla="*/ 2131485 h 3258621"/>
              <a:gd name="connsiteX971" fmla="*/ 9009383 w 11908700"/>
              <a:gd name="connsiteY971" fmla="*/ 2123739 h 3258621"/>
              <a:gd name="connsiteX972" fmla="*/ 9136829 w 11908700"/>
              <a:gd name="connsiteY972" fmla="*/ 2150097 h 3258621"/>
              <a:gd name="connsiteX973" fmla="*/ 9322754 w 11908700"/>
              <a:gd name="connsiteY973" fmla="*/ 2188164 h 3258621"/>
              <a:gd name="connsiteX974" fmla="*/ 9276915 w 11908700"/>
              <a:gd name="connsiteY974" fmla="*/ 2190227 h 3258621"/>
              <a:gd name="connsiteX975" fmla="*/ 9136367 w 11908700"/>
              <a:gd name="connsiteY975" fmla="*/ 2172850 h 3258621"/>
              <a:gd name="connsiteX976" fmla="*/ 8969755 w 11908700"/>
              <a:gd name="connsiteY976" fmla="*/ 2148726 h 3258621"/>
              <a:gd name="connsiteX977" fmla="*/ 8782084 w 11908700"/>
              <a:gd name="connsiteY977" fmla="*/ 2120337 h 3258621"/>
              <a:gd name="connsiteX978" fmla="*/ 8626614 w 11908700"/>
              <a:gd name="connsiteY978" fmla="*/ 2094571 h 3258621"/>
              <a:gd name="connsiteX979" fmla="*/ 8657763 w 11908700"/>
              <a:gd name="connsiteY979" fmla="*/ 2101501 h 3258621"/>
              <a:gd name="connsiteX980" fmla="*/ 8850267 w 11908700"/>
              <a:gd name="connsiteY980" fmla="*/ 2143433 h 3258621"/>
              <a:gd name="connsiteX981" fmla="*/ 8858924 w 11908700"/>
              <a:gd name="connsiteY981" fmla="*/ 2145860 h 3258621"/>
              <a:gd name="connsiteX982" fmla="*/ 8878231 w 11908700"/>
              <a:gd name="connsiteY982" fmla="*/ 2149733 h 3258621"/>
              <a:gd name="connsiteX983" fmla="*/ 9261121 w 11908700"/>
              <a:gd name="connsiteY983" fmla="*/ 2225172 h 3258621"/>
              <a:gd name="connsiteX984" fmla="*/ 9665314 w 11908700"/>
              <a:gd name="connsiteY984" fmla="*/ 2303504 h 3258621"/>
              <a:gd name="connsiteX985" fmla="*/ 9791816 w 11908700"/>
              <a:gd name="connsiteY985" fmla="*/ 2328185 h 3258621"/>
              <a:gd name="connsiteX986" fmla="*/ 9981749 w 11908700"/>
              <a:gd name="connsiteY986" fmla="*/ 2364210 h 3258621"/>
              <a:gd name="connsiteX987" fmla="*/ 10130147 w 11908700"/>
              <a:gd name="connsiteY987" fmla="*/ 2388501 h 3258621"/>
              <a:gd name="connsiteX988" fmla="*/ 10310926 w 11908700"/>
              <a:gd name="connsiteY988" fmla="*/ 2414758 h 3258621"/>
              <a:gd name="connsiteX989" fmla="*/ 10428618 w 11908700"/>
              <a:gd name="connsiteY989" fmla="*/ 2427759 h 3258621"/>
              <a:gd name="connsiteX990" fmla="*/ 10450045 w 11908700"/>
              <a:gd name="connsiteY990" fmla="*/ 2429963 h 3258621"/>
              <a:gd name="connsiteX991" fmla="*/ 10471557 w 11908700"/>
              <a:gd name="connsiteY991" fmla="*/ 2431709 h 3258621"/>
              <a:gd name="connsiteX992" fmla="*/ 10678457 w 11908700"/>
              <a:gd name="connsiteY992" fmla="*/ 2474501 h 3258621"/>
              <a:gd name="connsiteX993" fmla="*/ 10864381 w 11908700"/>
              <a:gd name="connsiteY993" fmla="*/ 2512566 h 3258621"/>
              <a:gd name="connsiteX994" fmla="*/ 10818543 w 11908700"/>
              <a:gd name="connsiteY994" fmla="*/ 2514631 h 3258621"/>
              <a:gd name="connsiteX995" fmla="*/ 10677996 w 11908700"/>
              <a:gd name="connsiteY995" fmla="*/ 2497252 h 3258621"/>
              <a:gd name="connsiteX996" fmla="*/ 10511383 w 11908700"/>
              <a:gd name="connsiteY996" fmla="*/ 2473128 h 3258621"/>
              <a:gd name="connsiteX997" fmla="*/ 10323712 w 11908700"/>
              <a:gd name="connsiteY997" fmla="*/ 2444738 h 3258621"/>
              <a:gd name="connsiteX998" fmla="*/ 10132984 w 11908700"/>
              <a:gd name="connsiteY998" fmla="*/ 2413131 h 3258621"/>
              <a:gd name="connsiteX999" fmla="*/ 9900391 w 11908700"/>
              <a:gd name="connsiteY999" fmla="*/ 2371623 h 3258621"/>
              <a:gd name="connsiteX1000" fmla="*/ 9590453 w 11908700"/>
              <a:gd name="connsiteY1000" fmla="*/ 2315240 h 3258621"/>
              <a:gd name="connsiteX1001" fmla="*/ 9280432 w 11908700"/>
              <a:gd name="connsiteY1001" fmla="*/ 2259313 h 3258621"/>
              <a:gd name="connsiteX1002" fmla="*/ 8927521 w 11908700"/>
              <a:gd name="connsiteY1002" fmla="*/ 2194066 h 3258621"/>
              <a:gd name="connsiteX1003" fmla="*/ 9069376 w 11908700"/>
              <a:gd name="connsiteY1003" fmla="*/ 2219410 h 3258621"/>
              <a:gd name="connsiteX1004" fmla="*/ 9076531 w 11908700"/>
              <a:gd name="connsiteY1004" fmla="*/ 2220071 h 3258621"/>
              <a:gd name="connsiteX1005" fmla="*/ 9083687 w 11908700"/>
              <a:gd name="connsiteY1005" fmla="*/ 2220731 h 3258621"/>
              <a:gd name="connsiteX1006" fmla="*/ 8990655 w 11908700"/>
              <a:gd name="connsiteY1006" fmla="*/ 2202087 h 3258621"/>
              <a:gd name="connsiteX1007" fmla="*/ 8887052 w 11908700"/>
              <a:gd name="connsiteY1007" fmla="*/ 2181540 h 3258621"/>
              <a:gd name="connsiteX1008" fmla="*/ 8652402 w 11908700"/>
              <a:gd name="connsiteY1008" fmla="*/ 2135683 h 3258621"/>
              <a:gd name="connsiteX1009" fmla="*/ 8784569 w 11908700"/>
              <a:gd name="connsiteY1009" fmla="*/ 2166848 h 3258621"/>
              <a:gd name="connsiteX1010" fmla="*/ 8896084 w 11908700"/>
              <a:gd name="connsiteY1010" fmla="*/ 2188254 h 3258621"/>
              <a:gd name="connsiteX1011" fmla="*/ 8800077 w 11908700"/>
              <a:gd name="connsiteY1011" fmla="*/ 2170504 h 3258621"/>
              <a:gd name="connsiteX1012" fmla="*/ 8862840 w 11908700"/>
              <a:gd name="connsiteY1012" fmla="*/ 2185303 h 3258621"/>
              <a:gd name="connsiteX1013" fmla="*/ 9034207 w 11908700"/>
              <a:gd name="connsiteY1013" fmla="*/ 2223427 h 3258621"/>
              <a:gd name="connsiteX1014" fmla="*/ 9226712 w 11908700"/>
              <a:gd name="connsiteY1014" fmla="*/ 2265359 h 3258621"/>
              <a:gd name="connsiteX1015" fmla="*/ 9235368 w 11908700"/>
              <a:gd name="connsiteY1015" fmla="*/ 2267786 h 3258621"/>
              <a:gd name="connsiteX1016" fmla="*/ 9254676 w 11908700"/>
              <a:gd name="connsiteY1016" fmla="*/ 2271658 h 3258621"/>
              <a:gd name="connsiteX1017" fmla="*/ 9637565 w 11908700"/>
              <a:gd name="connsiteY1017" fmla="*/ 2347098 h 3258621"/>
              <a:gd name="connsiteX1018" fmla="*/ 10041759 w 11908700"/>
              <a:gd name="connsiteY1018" fmla="*/ 2425431 h 3258621"/>
              <a:gd name="connsiteX1019" fmla="*/ 10168262 w 11908700"/>
              <a:gd name="connsiteY1019" fmla="*/ 2450110 h 3258621"/>
              <a:gd name="connsiteX1020" fmla="*/ 10358193 w 11908700"/>
              <a:gd name="connsiteY1020" fmla="*/ 2486137 h 3258621"/>
              <a:gd name="connsiteX1021" fmla="*/ 10506591 w 11908700"/>
              <a:gd name="connsiteY1021" fmla="*/ 2510426 h 3258621"/>
              <a:gd name="connsiteX1022" fmla="*/ 10687370 w 11908700"/>
              <a:gd name="connsiteY1022" fmla="*/ 2536685 h 3258621"/>
              <a:gd name="connsiteX1023" fmla="*/ 10805062 w 11908700"/>
              <a:gd name="connsiteY1023" fmla="*/ 2549686 h 3258621"/>
              <a:gd name="connsiteX1024" fmla="*/ 10826489 w 11908700"/>
              <a:gd name="connsiteY1024" fmla="*/ 2551889 h 3258621"/>
              <a:gd name="connsiteX1025" fmla="*/ 10848002 w 11908700"/>
              <a:gd name="connsiteY1025" fmla="*/ 2553636 h 3258621"/>
              <a:gd name="connsiteX1026" fmla="*/ 11054900 w 11908700"/>
              <a:gd name="connsiteY1026" fmla="*/ 2596426 h 3258621"/>
              <a:gd name="connsiteX1027" fmla="*/ 11240826 w 11908700"/>
              <a:gd name="connsiteY1027" fmla="*/ 2634493 h 3258621"/>
              <a:gd name="connsiteX1028" fmla="*/ 11194988 w 11908700"/>
              <a:gd name="connsiteY1028" fmla="*/ 2636558 h 3258621"/>
              <a:gd name="connsiteX1029" fmla="*/ 11054440 w 11908700"/>
              <a:gd name="connsiteY1029" fmla="*/ 2619179 h 3258621"/>
              <a:gd name="connsiteX1030" fmla="*/ 10887828 w 11908700"/>
              <a:gd name="connsiteY1030" fmla="*/ 2595055 h 3258621"/>
              <a:gd name="connsiteX1031" fmla="*/ 10700156 w 11908700"/>
              <a:gd name="connsiteY1031" fmla="*/ 2566665 h 3258621"/>
              <a:gd name="connsiteX1032" fmla="*/ 10509428 w 11908700"/>
              <a:gd name="connsiteY1032" fmla="*/ 2535056 h 3258621"/>
              <a:gd name="connsiteX1033" fmla="*/ 10276836 w 11908700"/>
              <a:gd name="connsiteY1033" fmla="*/ 2493548 h 3258621"/>
              <a:gd name="connsiteX1034" fmla="*/ 9966897 w 11908700"/>
              <a:gd name="connsiteY1034" fmla="*/ 2437166 h 3258621"/>
              <a:gd name="connsiteX1035" fmla="*/ 9656878 w 11908700"/>
              <a:gd name="connsiteY1035" fmla="*/ 2381241 h 3258621"/>
              <a:gd name="connsiteX1036" fmla="*/ 9303983 w 11908700"/>
              <a:gd name="connsiteY1036" fmla="*/ 2315995 h 3258621"/>
              <a:gd name="connsiteX1037" fmla="*/ 9445820 w 11908700"/>
              <a:gd name="connsiteY1037" fmla="*/ 2341335 h 3258621"/>
              <a:gd name="connsiteX1038" fmla="*/ 9452976 w 11908700"/>
              <a:gd name="connsiteY1038" fmla="*/ 2341997 h 3258621"/>
              <a:gd name="connsiteX1039" fmla="*/ 9460131 w 11908700"/>
              <a:gd name="connsiteY1039" fmla="*/ 2342658 h 3258621"/>
              <a:gd name="connsiteX1040" fmla="*/ 9367099 w 11908700"/>
              <a:gd name="connsiteY1040" fmla="*/ 2324014 h 3258621"/>
              <a:gd name="connsiteX1041" fmla="*/ 9263498 w 11908700"/>
              <a:gd name="connsiteY1041" fmla="*/ 2303466 h 3258621"/>
              <a:gd name="connsiteX1042" fmla="*/ 9230827 w 11908700"/>
              <a:gd name="connsiteY1042" fmla="*/ 2297081 h 3258621"/>
              <a:gd name="connsiteX1043" fmla="*/ 9203705 w 11908700"/>
              <a:gd name="connsiteY1043" fmla="*/ 2294131 h 3258621"/>
              <a:gd name="connsiteX1044" fmla="*/ 9154744 w 11908700"/>
              <a:gd name="connsiteY1044" fmla="*/ 2287570 h 3258621"/>
              <a:gd name="connsiteX1045" fmla="*/ 9272512 w 11908700"/>
              <a:gd name="connsiteY1045" fmla="*/ 2310177 h 3258621"/>
              <a:gd name="connsiteX1046" fmla="*/ 9138357 w 11908700"/>
              <a:gd name="connsiteY1046" fmla="*/ 2285374 h 3258621"/>
              <a:gd name="connsiteX1047" fmla="*/ 9120906 w 11908700"/>
              <a:gd name="connsiteY1047" fmla="*/ 2283036 h 3258621"/>
              <a:gd name="connsiteX1048" fmla="*/ 8954294 w 11908700"/>
              <a:gd name="connsiteY1048" fmla="*/ 2258911 h 3258621"/>
              <a:gd name="connsiteX1049" fmla="*/ 8766622 w 11908700"/>
              <a:gd name="connsiteY1049" fmla="*/ 2230522 h 3258621"/>
              <a:gd name="connsiteX1050" fmla="*/ 8764762 w 11908700"/>
              <a:gd name="connsiteY1050" fmla="*/ 2230214 h 3258621"/>
              <a:gd name="connsiteX1051" fmla="*/ 9007097 w 11908700"/>
              <a:gd name="connsiteY1051" fmla="*/ 2288405 h 3258621"/>
              <a:gd name="connsiteX1052" fmla="*/ 9263557 w 11908700"/>
              <a:gd name="connsiteY1052" fmla="*/ 2348877 h 3258621"/>
              <a:gd name="connsiteX1053" fmla="*/ 9434924 w 11908700"/>
              <a:gd name="connsiteY1053" fmla="*/ 2387001 h 3258621"/>
              <a:gd name="connsiteX1054" fmla="*/ 9549484 w 11908700"/>
              <a:gd name="connsiteY1054" fmla="*/ 2411955 h 3258621"/>
              <a:gd name="connsiteX1055" fmla="*/ 9703589 w 11908700"/>
              <a:gd name="connsiteY1055" fmla="*/ 2434338 h 3258621"/>
              <a:gd name="connsiteX1056" fmla="*/ 9821281 w 11908700"/>
              <a:gd name="connsiteY1056" fmla="*/ 2447339 h 3258621"/>
              <a:gd name="connsiteX1057" fmla="*/ 9842706 w 11908700"/>
              <a:gd name="connsiteY1057" fmla="*/ 2449542 h 3258621"/>
              <a:gd name="connsiteX1058" fmla="*/ 9864220 w 11908700"/>
              <a:gd name="connsiteY1058" fmla="*/ 2451289 h 3258621"/>
              <a:gd name="connsiteX1059" fmla="*/ 10071120 w 11908700"/>
              <a:gd name="connsiteY1059" fmla="*/ 2494080 h 3258621"/>
              <a:gd name="connsiteX1060" fmla="*/ 10257045 w 11908700"/>
              <a:gd name="connsiteY1060" fmla="*/ 2532146 h 3258621"/>
              <a:gd name="connsiteX1061" fmla="*/ 10211206 w 11908700"/>
              <a:gd name="connsiteY1061" fmla="*/ 2534211 h 3258621"/>
              <a:gd name="connsiteX1062" fmla="*/ 10204911 w 11908700"/>
              <a:gd name="connsiteY1062" fmla="*/ 2533432 h 3258621"/>
              <a:gd name="connsiteX1063" fmla="*/ 10369796 w 11908700"/>
              <a:gd name="connsiteY1063" fmla="*/ 2567532 h 3258621"/>
              <a:gd name="connsiteX1064" fmla="*/ 10397702 w 11908700"/>
              <a:gd name="connsiteY1064" fmla="*/ 2573246 h 3258621"/>
              <a:gd name="connsiteX1065" fmla="*/ 10547210 w 11908700"/>
              <a:gd name="connsiteY1065" fmla="*/ 2577782 h 3258621"/>
              <a:gd name="connsiteX1066" fmla="*/ 10667372 w 11908700"/>
              <a:gd name="connsiteY1066" fmla="*/ 2572997 h 3258621"/>
              <a:gd name="connsiteX1067" fmla="*/ 10689268 w 11908700"/>
              <a:gd name="connsiteY1067" fmla="*/ 2571791 h 3258621"/>
              <a:gd name="connsiteX1068" fmla="*/ 10711306 w 11908700"/>
              <a:gd name="connsiteY1068" fmla="*/ 2569621 h 3258621"/>
              <a:gd name="connsiteX1069" fmla="*/ 10920155 w 11908700"/>
              <a:gd name="connsiteY1069" fmla="*/ 2602201 h 3258621"/>
              <a:gd name="connsiteX1070" fmla="*/ 11107879 w 11908700"/>
              <a:gd name="connsiteY1070" fmla="*/ 2630682 h 3258621"/>
              <a:gd name="connsiteX1071" fmla="*/ 11060223 w 11908700"/>
              <a:gd name="connsiteY1071" fmla="*/ 2647203 h 3258621"/>
              <a:gd name="connsiteX1072" fmla="*/ 10916948 w 11908700"/>
              <a:gd name="connsiteY1072" fmla="*/ 2649109 h 3258621"/>
              <a:gd name="connsiteX1073" fmla="*/ 10747525 w 11908700"/>
              <a:gd name="connsiteY1073" fmla="*/ 2644123 h 3258621"/>
              <a:gd name="connsiteX1074" fmla="*/ 10724234 w 11908700"/>
              <a:gd name="connsiteY1074" fmla="*/ 2643132 h 3258621"/>
              <a:gd name="connsiteX1075" fmla="*/ 10758911 w 11908700"/>
              <a:gd name="connsiteY1075" fmla="*/ 2649711 h 3258621"/>
              <a:gd name="connsiteX1076" fmla="*/ 10907308 w 11908700"/>
              <a:gd name="connsiteY1076" fmla="*/ 2673999 h 3258621"/>
              <a:gd name="connsiteX1077" fmla="*/ 11088088 w 11908700"/>
              <a:gd name="connsiteY1077" fmla="*/ 2700258 h 3258621"/>
              <a:gd name="connsiteX1078" fmla="*/ 11205779 w 11908700"/>
              <a:gd name="connsiteY1078" fmla="*/ 2713259 h 3258621"/>
              <a:gd name="connsiteX1079" fmla="*/ 11227205 w 11908700"/>
              <a:gd name="connsiteY1079" fmla="*/ 2715463 h 3258621"/>
              <a:gd name="connsiteX1080" fmla="*/ 11248718 w 11908700"/>
              <a:gd name="connsiteY1080" fmla="*/ 2717210 h 3258621"/>
              <a:gd name="connsiteX1081" fmla="*/ 11455618 w 11908700"/>
              <a:gd name="connsiteY1081" fmla="*/ 2759999 h 3258621"/>
              <a:gd name="connsiteX1082" fmla="*/ 11641544 w 11908700"/>
              <a:gd name="connsiteY1082" fmla="*/ 2798067 h 3258621"/>
              <a:gd name="connsiteX1083" fmla="*/ 11595705 w 11908700"/>
              <a:gd name="connsiteY1083" fmla="*/ 2800129 h 3258621"/>
              <a:gd name="connsiteX1084" fmla="*/ 11455157 w 11908700"/>
              <a:gd name="connsiteY1084" fmla="*/ 2782753 h 3258621"/>
              <a:gd name="connsiteX1085" fmla="*/ 11288544 w 11908700"/>
              <a:gd name="connsiteY1085" fmla="*/ 2758628 h 3258621"/>
              <a:gd name="connsiteX1086" fmla="*/ 11100873 w 11908700"/>
              <a:gd name="connsiteY1086" fmla="*/ 2730239 h 3258621"/>
              <a:gd name="connsiteX1087" fmla="*/ 10910144 w 11908700"/>
              <a:gd name="connsiteY1087" fmla="*/ 2698630 h 3258621"/>
              <a:gd name="connsiteX1088" fmla="*/ 10677553 w 11908700"/>
              <a:gd name="connsiteY1088" fmla="*/ 2657122 h 3258621"/>
              <a:gd name="connsiteX1089" fmla="*/ 10562911 w 11908700"/>
              <a:gd name="connsiteY1089" fmla="*/ 2636267 h 3258621"/>
              <a:gd name="connsiteX1090" fmla="*/ 10556836 w 11908700"/>
              <a:gd name="connsiteY1090" fmla="*/ 2636008 h 3258621"/>
              <a:gd name="connsiteX1091" fmla="*/ 10417231 w 11908700"/>
              <a:gd name="connsiteY1091" fmla="*/ 2625966 h 3258621"/>
              <a:gd name="connsiteX1092" fmla="*/ 10573377 w 11908700"/>
              <a:gd name="connsiteY1092" fmla="*/ 2658260 h 3258621"/>
              <a:gd name="connsiteX1093" fmla="*/ 10759302 w 11908700"/>
              <a:gd name="connsiteY1093" fmla="*/ 2696325 h 3258621"/>
              <a:gd name="connsiteX1094" fmla="*/ 10713464 w 11908700"/>
              <a:gd name="connsiteY1094" fmla="*/ 2698390 h 3258621"/>
              <a:gd name="connsiteX1095" fmla="*/ 10572916 w 11908700"/>
              <a:gd name="connsiteY1095" fmla="*/ 2681011 h 3258621"/>
              <a:gd name="connsiteX1096" fmla="*/ 10406303 w 11908700"/>
              <a:gd name="connsiteY1096" fmla="*/ 2656887 h 3258621"/>
              <a:gd name="connsiteX1097" fmla="*/ 10309914 w 11908700"/>
              <a:gd name="connsiteY1097" fmla="*/ 2642307 h 3258621"/>
              <a:gd name="connsiteX1098" fmla="*/ 10354830 w 11908700"/>
              <a:gd name="connsiteY1098" fmla="*/ 2650825 h 3258621"/>
              <a:gd name="connsiteX1099" fmla="*/ 10503228 w 11908700"/>
              <a:gd name="connsiteY1099" fmla="*/ 2675116 h 3258621"/>
              <a:gd name="connsiteX1100" fmla="*/ 10684007 w 11908700"/>
              <a:gd name="connsiteY1100" fmla="*/ 2701375 h 3258621"/>
              <a:gd name="connsiteX1101" fmla="*/ 10801698 w 11908700"/>
              <a:gd name="connsiteY1101" fmla="*/ 2714375 h 3258621"/>
              <a:gd name="connsiteX1102" fmla="*/ 10823125 w 11908700"/>
              <a:gd name="connsiteY1102" fmla="*/ 2716579 h 3258621"/>
              <a:gd name="connsiteX1103" fmla="*/ 10844638 w 11908700"/>
              <a:gd name="connsiteY1103" fmla="*/ 2718324 h 3258621"/>
              <a:gd name="connsiteX1104" fmla="*/ 11051537 w 11908700"/>
              <a:gd name="connsiteY1104" fmla="*/ 2761115 h 3258621"/>
              <a:gd name="connsiteX1105" fmla="*/ 11237463 w 11908700"/>
              <a:gd name="connsiteY1105" fmla="*/ 2799181 h 3258621"/>
              <a:gd name="connsiteX1106" fmla="*/ 11191624 w 11908700"/>
              <a:gd name="connsiteY1106" fmla="*/ 2801246 h 3258621"/>
              <a:gd name="connsiteX1107" fmla="*/ 11051077 w 11908700"/>
              <a:gd name="connsiteY1107" fmla="*/ 2783867 h 3258621"/>
              <a:gd name="connsiteX1108" fmla="*/ 10884464 w 11908700"/>
              <a:gd name="connsiteY1108" fmla="*/ 2759743 h 3258621"/>
              <a:gd name="connsiteX1109" fmla="*/ 10696792 w 11908700"/>
              <a:gd name="connsiteY1109" fmla="*/ 2731353 h 3258621"/>
              <a:gd name="connsiteX1110" fmla="*/ 10506066 w 11908700"/>
              <a:gd name="connsiteY1110" fmla="*/ 2699746 h 3258621"/>
              <a:gd name="connsiteX1111" fmla="*/ 10273473 w 11908700"/>
              <a:gd name="connsiteY1111" fmla="*/ 2658238 h 3258621"/>
              <a:gd name="connsiteX1112" fmla="*/ 9963534 w 11908700"/>
              <a:gd name="connsiteY1112" fmla="*/ 2601855 h 3258621"/>
              <a:gd name="connsiteX1113" fmla="*/ 9702159 w 11908700"/>
              <a:gd name="connsiteY1113" fmla="*/ 2554705 h 3258621"/>
              <a:gd name="connsiteX1114" fmla="*/ 9500087 w 11908700"/>
              <a:gd name="connsiteY1114" fmla="*/ 2534124 h 3258621"/>
              <a:gd name="connsiteX1115" fmla="*/ 9142949 w 11908700"/>
              <a:gd name="connsiteY1115" fmla="*/ 2494472 h 3258621"/>
              <a:gd name="connsiteX1116" fmla="*/ 9286592 w 11908700"/>
              <a:gd name="connsiteY1116" fmla="*/ 2508593 h 3258621"/>
              <a:gd name="connsiteX1117" fmla="*/ 9293914 w 11908700"/>
              <a:gd name="connsiteY1117" fmla="*/ 2508035 h 3258621"/>
              <a:gd name="connsiteX1118" fmla="*/ 9301234 w 11908700"/>
              <a:gd name="connsiteY1118" fmla="*/ 2507477 h 3258621"/>
              <a:gd name="connsiteX1119" fmla="*/ 9207254 w 11908700"/>
              <a:gd name="connsiteY1119" fmla="*/ 2494056 h 3258621"/>
              <a:gd name="connsiteX1120" fmla="*/ 9102570 w 11908700"/>
              <a:gd name="connsiteY1120" fmla="*/ 2479549 h 3258621"/>
              <a:gd name="connsiteX1121" fmla="*/ 9022977 w 11908700"/>
              <a:gd name="connsiteY1121" fmla="*/ 2468994 h 3258621"/>
              <a:gd name="connsiteX1122" fmla="*/ 9125473 w 11908700"/>
              <a:gd name="connsiteY1122" fmla="*/ 2491321 h 3258621"/>
              <a:gd name="connsiteX1123" fmla="*/ 9132625 w 11908700"/>
              <a:gd name="connsiteY1123" fmla="*/ 2493326 h 3258621"/>
              <a:gd name="connsiteX1124" fmla="*/ 9142949 w 11908700"/>
              <a:gd name="connsiteY1124" fmla="*/ 2494472 h 3258621"/>
              <a:gd name="connsiteX1125" fmla="*/ 9133345 w 11908700"/>
              <a:gd name="connsiteY1125" fmla="*/ 2493529 h 3258621"/>
              <a:gd name="connsiteX1126" fmla="*/ 9134128 w 11908700"/>
              <a:gd name="connsiteY1126" fmla="*/ 2493748 h 3258621"/>
              <a:gd name="connsiteX1127" fmla="*/ 9153435 w 11908700"/>
              <a:gd name="connsiteY1127" fmla="*/ 2497620 h 3258621"/>
              <a:gd name="connsiteX1128" fmla="*/ 9536325 w 11908700"/>
              <a:gd name="connsiteY1128" fmla="*/ 2573060 h 3258621"/>
              <a:gd name="connsiteX1129" fmla="*/ 9940519 w 11908700"/>
              <a:gd name="connsiteY1129" fmla="*/ 2651392 h 3258621"/>
              <a:gd name="connsiteX1130" fmla="*/ 10067022 w 11908700"/>
              <a:gd name="connsiteY1130" fmla="*/ 2676072 h 3258621"/>
              <a:gd name="connsiteX1131" fmla="*/ 10256954 w 11908700"/>
              <a:gd name="connsiteY1131" fmla="*/ 2712100 h 3258621"/>
              <a:gd name="connsiteX1132" fmla="*/ 10405351 w 11908700"/>
              <a:gd name="connsiteY1132" fmla="*/ 2736389 h 3258621"/>
              <a:gd name="connsiteX1133" fmla="*/ 10586130 w 11908700"/>
              <a:gd name="connsiteY1133" fmla="*/ 2762647 h 3258621"/>
              <a:gd name="connsiteX1134" fmla="*/ 10703822 w 11908700"/>
              <a:gd name="connsiteY1134" fmla="*/ 2775647 h 3258621"/>
              <a:gd name="connsiteX1135" fmla="*/ 10725249 w 11908700"/>
              <a:gd name="connsiteY1135" fmla="*/ 2777852 h 3258621"/>
              <a:gd name="connsiteX1136" fmla="*/ 10746761 w 11908700"/>
              <a:gd name="connsiteY1136" fmla="*/ 2779599 h 3258621"/>
              <a:gd name="connsiteX1137" fmla="*/ 10953661 w 11908700"/>
              <a:gd name="connsiteY1137" fmla="*/ 2822388 h 3258621"/>
              <a:gd name="connsiteX1138" fmla="*/ 11139586 w 11908700"/>
              <a:gd name="connsiteY1138" fmla="*/ 2860455 h 3258621"/>
              <a:gd name="connsiteX1139" fmla="*/ 11093748 w 11908700"/>
              <a:gd name="connsiteY1139" fmla="*/ 2862518 h 3258621"/>
              <a:gd name="connsiteX1140" fmla="*/ 10953200 w 11908700"/>
              <a:gd name="connsiteY1140" fmla="*/ 2845141 h 3258621"/>
              <a:gd name="connsiteX1141" fmla="*/ 10786587 w 11908700"/>
              <a:gd name="connsiteY1141" fmla="*/ 2821017 h 3258621"/>
              <a:gd name="connsiteX1142" fmla="*/ 10598917 w 11908700"/>
              <a:gd name="connsiteY1142" fmla="*/ 2792627 h 3258621"/>
              <a:gd name="connsiteX1143" fmla="*/ 10408189 w 11908700"/>
              <a:gd name="connsiteY1143" fmla="*/ 2761019 h 3258621"/>
              <a:gd name="connsiteX1144" fmla="*/ 10175596 w 11908700"/>
              <a:gd name="connsiteY1144" fmla="*/ 2719510 h 3258621"/>
              <a:gd name="connsiteX1145" fmla="*/ 9865657 w 11908700"/>
              <a:gd name="connsiteY1145" fmla="*/ 2663128 h 3258621"/>
              <a:gd name="connsiteX1146" fmla="*/ 9555638 w 11908700"/>
              <a:gd name="connsiteY1146" fmla="*/ 2607203 h 3258621"/>
              <a:gd name="connsiteX1147" fmla="*/ 9202737 w 11908700"/>
              <a:gd name="connsiteY1147" fmla="*/ 2541957 h 3258621"/>
              <a:gd name="connsiteX1148" fmla="*/ 9344580 w 11908700"/>
              <a:gd name="connsiteY1148" fmla="*/ 2567297 h 3258621"/>
              <a:gd name="connsiteX1149" fmla="*/ 9351736 w 11908700"/>
              <a:gd name="connsiteY1149" fmla="*/ 2567959 h 3258621"/>
              <a:gd name="connsiteX1150" fmla="*/ 9358892 w 11908700"/>
              <a:gd name="connsiteY1150" fmla="*/ 2568619 h 3258621"/>
              <a:gd name="connsiteX1151" fmla="*/ 9265859 w 11908700"/>
              <a:gd name="connsiteY1151" fmla="*/ 2549976 h 3258621"/>
              <a:gd name="connsiteX1152" fmla="*/ 9162257 w 11908700"/>
              <a:gd name="connsiteY1152" fmla="*/ 2529428 h 3258621"/>
              <a:gd name="connsiteX1153" fmla="*/ 8889941 w 11908700"/>
              <a:gd name="connsiteY1153" fmla="*/ 2476211 h 3258621"/>
              <a:gd name="connsiteX1154" fmla="*/ 8715931 w 11908700"/>
              <a:gd name="connsiteY1154" fmla="*/ 2441784 h 3258621"/>
              <a:gd name="connsiteX1155" fmla="*/ 8634083 w 11908700"/>
              <a:gd name="connsiteY1155" fmla="*/ 2430954 h 3258621"/>
              <a:gd name="connsiteX1156" fmla="*/ 8674759 w 11908700"/>
              <a:gd name="connsiteY1156" fmla="*/ 2439017 h 3258621"/>
              <a:gd name="connsiteX1157" fmla="*/ 9006691 w 11908700"/>
              <a:gd name="connsiteY1157" fmla="*/ 2504545 h 3258621"/>
              <a:gd name="connsiteX1158" fmla="*/ 9171277 w 11908700"/>
              <a:gd name="connsiteY1158" fmla="*/ 2536140 h 3258621"/>
              <a:gd name="connsiteX1159" fmla="*/ 9025851 w 11908700"/>
              <a:gd name="connsiteY1159" fmla="*/ 2509254 h 3258621"/>
              <a:gd name="connsiteX1160" fmla="*/ 8605592 w 11908700"/>
              <a:gd name="connsiteY1160" fmla="*/ 2427184 h 3258621"/>
              <a:gd name="connsiteX1161" fmla="*/ 8517211 w 11908700"/>
              <a:gd name="connsiteY1161" fmla="*/ 2415490 h 3258621"/>
              <a:gd name="connsiteX1162" fmla="*/ 8743924 w 11908700"/>
              <a:gd name="connsiteY1162" fmla="*/ 2468946 h 3258621"/>
              <a:gd name="connsiteX1163" fmla="*/ 8915291 w 11908700"/>
              <a:gd name="connsiteY1163" fmla="*/ 2507070 h 3258621"/>
              <a:gd name="connsiteX1164" fmla="*/ 9107796 w 11908700"/>
              <a:gd name="connsiteY1164" fmla="*/ 2549002 h 3258621"/>
              <a:gd name="connsiteX1165" fmla="*/ 9116451 w 11908700"/>
              <a:gd name="connsiteY1165" fmla="*/ 2551429 h 3258621"/>
              <a:gd name="connsiteX1166" fmla="*/ 9135759 w 11908700"/>
              <a:gd name="connsiteY1166" fmla="*/ 2555301 h 3258621"/>
              <a:gd name="connsiteX1167" fmla="*/ 9518648 w 11908700"/>
              <a:gd name="connsiteY1167" fmla="*/ 2630741 h 3258621"/>
              <a:gd name="connsiteX1168" fmla="*/ 9922842 w 11908700"/>
              <a:gd name="connsiteY1168" fmla="*/ 2709073 h 3258621"/>
              <a:gd name="connsiteX1169" fmla="*/ 10049345 w 11908700"/>
              <a:gd name="connsiteY1169" fmla="*/ 2733755 h 3258621"/>
              <a:gd name="connsiteX1170" fmla="*/ 10239277 w 11908700"/>
              <a:gd name="connsiteY1170" fmla="*/ 2769781 h 3258621"/>
              <a:gd name="connsiteX1171" fmla="*/ 10387675 w 11908700"/>
              <a:gd name="connsiteY1171" fmla="*/ 2794071 h 3258621"/>
              <a:gd name="connsiteX1172" fmla="*/ 10568453 w 11908700"/>
              <a:gd name="connsiteY1172" fmla="*/ 2820328 h 3258621"/>
              <a:gd name="connsiteX1173" fmla="*/ 10686146 w 11908700"/>
              <a:gd name="connsiteY1173" fmla="*/ 2833329 h 3258621"/>
              <a:gd name="connsiteX1174" fmla="*/ 10707572 w 11908700"/>
              <a:gd name="connsiteY1174" fmla="*/ 2835533 h 3258621"/>
              <a:gd name="connsiteX1175" fmla="*/ 10729084 w 11908700"/>
              <a:gd name="connsiteY1175" fmla="*/ 2837280 h 3258621"/>
              <a:gd name="connsiteX1176" fmla="*/ 10935984 w 11908700"/>
              <a:gd name="connsiteY1176" fmla="*/ 2880070 h 3258621"/>
              <a:gd name="connsiteX1177" fmla="*/ 11121909 w 11908700"/>
              <a:gd name="connsiteY1177" fmla="*/ 2918136 h 3258621"/>
              <a:gd name="connsiteX1178" fmla="*/ 11076071 w 11908700"/>
              <a:gd name="connsiteY1178" fmla="*/ 2920201 h 3258621"/>
              <a:gd name="connsiteX1179" fmla="*/ 10935524 w 11908700"/>
              <a:gd name="connsiteY1179" fmla="*/ 2902822 h 3258621"/>
              <a:gd name="connsiteX1180" fmla="*/ 10768911 w 11908700"/>
              <a:gd name="connsiteY1180" fmla="*/ 2878698 h 3258621"/>
              <a:gd name="connsiteX1181" fmla="*/ 10581240 w 11908700"/>
              <a:gd name="connsiteY1181" fmla="*/ 2850309 h 3258621"/>
              <a:gd name="connsiteX1182" fmla="*/ 10390512 w 11908700"/>
              <a:gd name="connsiteY1182" fmla="*/ 2818701 h 3258621"/>
              <a:gd name="connsiteX1183" fmla="*/ 10157919 w 11908700"/>
              <a:gd name="connsiteY1183" fmla="*/ 2777193 h 3258621"/>
              <a:gd name="connsiteX1184" fmla="*/ 9847981 w 11908700"/>
              <a:gd name="connsiteY1184" fmla="*/ 2720809 h 3258621"/>
              <a:gd name="connsiteX1185" fmla="*/ 9537961 w 11908700"/>
              <a:gd name="connsiteY1185" fmla="*/ 2664883 h 3258621"/>
              <a:gd name="connsiteX1186" fmla="*/ 9185064 w 11908700"/>
              <a:gd name="connsiteY1186" fmla="*/ 2599640 h 3258621"/>
              <a:gd name="connsiteX1187" fmla="*/ 9326904 w 11908700"/>
              <a:gd name="connsiteY1187" fmla="*/ 2624980 h 3258621"/>
              <a:gd name="connsiteX1188" fmla="*/ 9334060 w 11908700"/>
              <a:gd name="connsiteY1188" fmla="*/ 2625640 h 3258621"/>
              <a:gd name="connsiteX1189" fmla="*/ 9341215 w 11908700"/>
              <a:gd name="connsiteY1189" fmla="*/ 2626301 h 3258621"/>
              <a:gd name="connsiteX1190" fmla="*/ 9248182 w 11908700"/>
              <a:gd name="connsiteY1190" fmla="*/ 2607657 h 3258621"/>
              <a:gd name="connsiteX1191" fmla="*/ 9144579 w 11908700"/>
              <a:gd name="connsiteY1191" fmla="*/ 2587110 h 3258621"/>
              <a:gd name="connsiteX1192" fmla="*/ 8872263 w 11908700"/>
              <a:gd name="connsiteY1192" fmla="*/ 2533893 h 3258621"/>
              <a:gd name="connsiteX1193" fmla="*/ 8610602 w 11908700"/>
              <a:gd name="connsiteY1193" fmla="*/ 2482122 h 3258621"/>
              <a:gd name="connsiteX1194" fmla="*/ 8327912 w 11908700"/>
              <a:gd name="connsiteY1194" fmla="*/ 2425933 h 3258621"/>
              <a:gd name="connsiteX1195" fmla="*/ 8034570 w 11908700"/>
              <a:gd name="connsiteY1195" fmla="*/ 2368287 h 3258621"/>
              <a:gd name="connsiteX1196" fmla="*/ 7918788 w 11908700"/>
              <a:gd name="connsiteY1196" fmla="*/ 2344670 h 3258621"/>
              <a:gd name="connsiteX1197" fmla="*/ 7866672 w 11908700"/>
              <a:gd name="connsiteY1197" fmla="*/ 2331102 h 3258621"/>
              <a:gd name="connsiteX1198" fmla="*/ 7849413 w 11908700"/>
              <a:gd name="connsiteY1198" fmla="*/ 2325944 h 3258621"/>
              <a:gd name="connsiteX1199" fmla="*/ 7810853 w 11908700"/>
              <a:gd name="connsiteY1199" fmla="*/ 2317893 h 3258621"/>
              <a:gd name="connsiteX1200" fmla="*/ 7728825 w 11908700"/>
              <a:gd name="connsiteY1200" fmla="*/ 2299923 h 3258621"/>
              <a:gd name="connsiteX1201" fmla="*/ 7646096 w 11908700"/>
              <a:gd name="connsiteY1201" fmla="*/ 2285680 h 3258621"/>
              <a:gd name="connsiteX1202" fmla="*/ 7781286 w 11908700"/>
              <a:gd name="connsiteY1202" fmla="*/ 2316639 h 3258621"/>
              <a:gd name="connsiteX1203" fmla="*/ 7811727 w 11908700"/>
              <a:gd name="connsiteY1203" fmla="*/ 2324059 h 3258621"/>
              <a:gd name="connsiteX1204" fmla="*/ 7990121 w 11908700"/>
              <a:gd name="connsiteY1204" fmla="*/ 2362640 h 3258621"/>
              <a:gd name="connsiteX1205" fmla="*/ 8314662 w 11908700"/>
              <a:gd name="connsiteY1205" fmla="*/ 2428812 h 3258621"/>
              <a:gd name="connsiteX1206" fmla="*/ 8657082 w 11908700"/>
              <a:gd name="connsiteY1206" fmla="*/ 2496700 h 3258621"/>
              <a:gd name="connsiteX1207" fmla="*/ 8989015 w 11908700"/>
              <a:gd name="connsiteY1207" fmla="*/ 2562227 h 3258621"/>
              <a:gd name="connsiteX1208" fmla="*/ 9153596 w 11908700"/>
              <a:gd name="connsiteY1208" fmla="*/ 2593820 h 3258621"/>
              <a:gd name="connsiteX1209" fmla="*/ 9008174 w 11908700"/>
              <a:gd name="connsiteY1209" fmla="*/ 2566934 h 3258621"/>
              <a:gd name="connsiteX1210" fmla="*/ 8468801 w 11908700"/>
              <a:gd name="connsiteY1210" fmla="*/ 2461605 h 3258621"/>
              <a:gd name="connsiteX1211" fmla="*/ 7915804 w 11908700"/>
              <a:gd name="connsiteY1211" fmla="*/ 2349425 h 3258621"/>
              <a:gd name="connsiteX1212" fmla="*/ 7918920 w 11908700"/>
              <a:gd name="connsiteY1212" fmla="*/ 2350186 h 3258621"/>
              <a:gd name="connsiteX1213" fmla="*/ 8130047 w 11908700"/>
              <a:gd name="connsiteY1213" fmla="*/ 2399809 h 3258621"/>
              <a:gd name="connsiteX1214" fmla="*/ 8351823 w 11908700"/>
              <a:gd name="connsiteY1214" fmla="*/ 2450878 h 3258621"/>
              <a:gd name="connsiteX1215" fmla="*/ 8392064 w 11908700"/>
              <a:gd name="connsiteY1215" fmla="*/ 2459703 h 3258621"/>
              <a:gd name="connsiteX1216" fmla="*/ 8421734 w 11908700"/>
              <a:gd name="connsiteY1216" fmla="*/ 2466625 h 3258621"/>
              <a:gd name="connsiteX1217" fmla="*/ 8496603 w 11908700"/>
              <a:gd name="connsiteY1217" fmla="*/ 2485160 h 3258621"/>
              <a:gd name="connsiteX1218" fmla="*/ 8603176 w 11908700"/>
              <a:gd name="connsiteY1218" fmla="*/ 2509404 h 3258621"/>
              <a:gd name="connsiteX1219" fmla="*/ 8755303 w 11908700"/>
              <a:gd name="connsiteY1219" fmla="*/ 2543274 h 3258621"/>
              <a:gd name="connsiteX1220" fmla="*/ 8896695 w 11908700"/>
              <a:gd name="connsiteY1220" fmla="*/ 2576156 h 3258621"/>
              <a:gd name="connsiteX1221" fmla="*/ 9142501 w 11908700"/>
              <a:gd name="connsiteY1221" fmla="*/ 2635180 h 3258621"/>
              <a:gd name="connsiteX1222" fmla="*/ 9398960 w 11908700"/>
              <a:gd name="connsiteY1222" fmla="*/ 2695651 h 3258621"/>
              <a:gd name="connsiteX1223" fmla="*/ 9570328 w 11908700"/>
              <a:gd name="connsiteY1223" fmla="*/ 2733776 h 3258621"/>
              <a:gd name="connsiteX1224" fmla="*/ 9762831 w 11908700"/>
              <a:gd name="connsiteY1224" fmla="*/ 2775707 h 3258621"/>
              <a:gd name="connsiteX1225" fmla="*/ 9771486 w 11908700"/>
              <a:gd name="connsiteY1225" fmla="*/ 2778134 h 3258621"/>
              <a:gd name="connsiteX1226" fmla="*/ 9790795 w 11908700"/>
              <a:gd name="connsiteY1226" fmla="*/ 2782007 h 3258621"/>
              <a:gd name="connsiteX1227" fmla="*/ 10002199 w 11908700"/>
              <a:gd name="connsiteY1227" fmla="*/ 2823659 h 3258621"/>
              <a:gd name="connsiteX1228" fmla="*/ 10095487 w 11908700"/>
              <a:gd name="connsiteY1228" fmla="*/ 2838929 h 3258621"/>
              <a:gd name="connsiteX1229" fmla="*/ 10106329 w 11908700"/>
              <a:gd name="connsiteY1229" fmla="*/ 2836526 h 3258621"/>
              <a:gd name="connsiteX1230" fmla="*/ 10210268 w 11908700"/>
              <a:gd name="connsiteY1230" fmla="*/ 2856459 h 3258621"/>
              <a:gd name="connsiteX1231" fmla="*/ 10322854 w 11908700"/>
              <a:gd name="connsiteY1231" fmla="*/ 2872812 h 3258621"/>
              <a:gd name="connsiteX1232" fmla="*/ 10440545 w 11908700"/>
              <a:gd name="connsiteY1232" fmla="*/ 2885814 h 3258621"/>
              <a:gd name="connsiteX1233" fmla="*/ 10461972 w 11908700"/>
              <a:gd name="connsiteY1233" fmla="*/ 2888018 h 3258621"/>
              <a:gd name="connsiteX1234" fmla="*/ 10483484 w 11908700"/>
              <a:gd name="connsiteY1234" fmla="*/ 2889764 h 3258621"/>
              <a:gd name="connsiteX1235" fmla="*/ 10690385 w 11908700"/>
              <a:gd name="connsiteY1235" fmla="*/ 2932553 h 3258621"/>
              <a:gd name="connsiteX1236" fmla="*/ 10876310 w 11908700"/>
              <a:gd name="connsiteY1236" fmla="*/ 2970620 h 3258621"/>
              <a:gd name="connsiteX1237" fmla="*/ 10830472 w 11908700"/>
              <a:gd name="connsiteY1237" fmla="*/ 2972684 h 3258621"/>
              <a:gd name="connsiteX1238" fmla="*/ 10689923 w 11908700"/>
              <a:gd name="connsiteY1238" fmla="*/ 2955307 h 3258621"/>
              <a:gd name="connsiteX1239" fmla="*/ 10643571 w 11908700"/>
              <a:gd name="connsiteY1239" fmla="*/ 2948595 h 3258621"/>
              <a:gd name="connsiteX1240" fmla="*/ 10704381 w 11908700"/>
              <a:gd name="connsiteY1240" fmla="*/ 2960459 h 3258621"/>
              <a:gd name="connsiteX1241" fmla="*/ 10894313 w 11908700"/>
              <a:gd name="connsiteY1241" fmla="*/ 2996486 h 3258621"/>
              <a:gd name="connsiteX1242" fmla="*/ 11042711 w 11908700"/>
              <a:gd name="connsiteY1242" fmla="*/ 3020775 h 3258621"/>
              <a:gd name="connsiteX1243" fmla="*/ 11223490 w 11908700"/>
              <a:gd name="connsiteY1243" fmla="*/ 3047033 h 3258621"/>
              <a:gd name="connsiteX1244" fmla="*/ 11341180 w 11908700"/>
              <a:gd name="connsiteY1244" fmla="*/ 3060034 h 3258621"/>
              <a:gd name="connsiteX1245" fmla="*/ 11362608 w 11908700"/>
              <a:gd name="connsiteY1245" fmla="*/ 3062238 h 3258621"/>
              <a:gd name="connsiteX1246" fmla="*/ 11384120 w 11908700"/>
              <a:gd name="connsiteY1246" fmla="*/ 3063985 h 3258621"/>
              <a:gd name="connsiteX1247" fmla="*/ 11591020 w 11908700"/>
              <a:gd name="connsiteY1247" fmla="*/ 3106774 h 3258621"/>
              <a:gd name="connsiteX1248" fmla="*/ 11776946 w 11908700"/>
              <a:gd name="connsiteY1248" fmla="*/ 3144842 h 3258621"/>
              <a:gd name="connsiteX1249" fmla="*/ 11731108 w 11908700"/>
              <a:gd name="connsiteY1249" fmla="*/ 3146905 h 3258621"/>
              <a:gd name="connsiteX1250" fmla="*/ 11590559 w 11908700"/>
              <a:gd name="connsiteY1250" fmla="*/ 3129528 h 3258621"/>
              <a:gd name="connsiteX1251" fmla="*/ 11423947 w 11908700"/>
              <a:gd name="connsiteY1251" fmla="*/ 3105403 h 3258621"/>
              <a:gd name="connsiteX1252" fmla="*/ 11236276 w 11908700"/>
              <a:gd name="connsiteY1252" fmla="*/ 3077013 h 3258621"/>
              <a:gd name="connsiteX1253" fmla="*/ 11045548 w 11908700"/>
              <a:gd name="connsiteY1253" fmla="*/ 3045405 h 3258621"/>
              <a:gd name="connsiteX1254" fmla="*/ 10812955 w 11908700"/>
              <a:gd name="connsiteY1254" fmla="*/ 3003897 h 3258621"/>
              <a:gd name="connsiteX1255" fmla="*/ 10503017 w 11908700"/>
              <a:gd name="connsiteY1255" fmla="*/ 2947515 h 3258621"/>
              <a:gd name="connsiteX1256" fmla="*/ 10454896 w 11908700"/>
              <a:gd name="connsiteY1256" fmla="*/ 2938835 h 3258621"/>
              <a:gd name="connsiteX1257" fmla="*/ 10451333 w 11908700"/>
              <a:gd name="connsiteY1257" fmla="*/ 2940997 h 3258621"/>
              <a:gd name="connsiteX1258" fmla="*/ 10306535 w 11908700"/>
              <a:gd name="connsiteY1258" fmla="*/ 2953363 h 3258621"/>
              <a:gd name="connsiteX1259" fmla="*/ 10135984 w 11908700"/>
              <a:gd name="connsiteY1259" fmla="*/ 2956134 h 3258621"/>
              <a:gd name="connsiteX1260" fmla="*/ 10098907 w 11908700"/>
              <a:gd name="connsiteY1260" fmla="*/ 2955945 h 3258621"/>
              <a:gd name="connsiteX1261" fmla="*/ 10158223 w 11908700"/>
              <a:gd name="connsiteY1261" fmla="*/ 2967631 h 3258621"/>
              <a:gd name="connsiteX1262" fmla="*/ 10411302 w 11908700"/>
              <a:gd name="connsiteY1262" fmla="*/ 3016678 h 3258621"/>
              <a:gd name="connsiteX1263" fmla="*/ 10520694 w 11908700"/>
              <a:gd name="connsiteY1263" fmla="*/ 3019998 h 3258621"/>
              <a:gd name="connsiteX1264" fmla="*/ 10640855 w 11908700"/>
              <a:gd name="connsiteY1264" fmla="*/ 3015213 h 3258621"/>
              <a:gd name="connsiteX1265" fmla="*/ 10662750 w 11908700"/>
              <a:gd name="connsiteY1265" fmla="*/ 3014006 h 3258621"/>
              <a:gd name="connsiteX1266" fmla="*/ 10684790 w 11908700"/>
              <a:gd name="connsiteY1266" fmla="*/ 3011837 h 3258621"/>
              <a:gd name="connsiteX1267" fmla="*/ 10893639 w 11908700"/>
              <a:gd name="connsiteY1267" fmla="*/ 3044416 h 3258621"/>
              <a:gd name="connsiteX1268" fmla="*/ 11081362 w 11908700"/>
              <a:gd name="connsiteY1268" fmla="*/ 3072898 h 3258621"/>
              <a:gd name="connsiteX1269" fmla="*/ 11033707 w 11908700"/>
              <a:gd name="connsiteY1269" fmla="*/ 3089418 h 3258621"/>
              <a:gd name="connsiteX1270" fmla="*/ 10890432 w 11908700"/>
              <a:gd name="connsiteY1270" fmla="*/ 3091324 h 3258621"/>
              <a:gd name="connsiteX1271" fmla="*/ 10780961 w 11908700"/>
              <a:gd name="connsiteY1271" fmla="*/ 3088103 h 3258621"/>
              <a:gd name="connsiteX1272" fmla="*/ 10878852 w 11908700"/>
              <a:gd name="connsiteY1272" fmla="*/ 3106671 h 3258621"/>
              <a:gd name="connsiteX1273" fmla="*/ 11027249 w 11908700"/>
              <a:gd name="connsiteY1273" fmla="*/ 3130960 h 3258621"/>
              <a:gd name="connsiteX1274" fmla="*/ 11208028 w 11908700"/>
              <a:gd name="connsiteY1274" fmla="*/ 3157219 h 3258621"/>
              <a:gd name="connsiteX1275" fmla="*/ 11325720 w 11908700"/>
              <a:gd name="connsiteY1275" fmla="*/ 3170220 h 3258621"/>
              <a:gd name="connsiteX1276" fmla="*/ 11347147 w 11908700"/>
              <a:gd name="connsiteY1276" fmla="*/ 3172423 h 3258621"/>
              <a:gd name="connsiteX1277" fmla="*/ 11368659 w 11908700"/>
              <a:gd name="connsiteY1277" fmla="*/ 3174170 h 3258621"/>
              <a:gd name="connsiteX1278" fmla="*/ 11575558 w 11908700"/>
              <a:gd name="connsiteY1278" fmla="*/ 3216961 h 3258621"/>
              <a:gd name="connsiteX1279" fmla="*/ 11761484 w 11908700"/>
              <a:gd name="connsiteY1279" fmla="*/ 3255027 h 3258621"/>
              <a:gd name="connsiteX1280" fmla="*/ 11715646 w 11908700"/>
              <a:gd name="connsiteY1280" fmla="*/ 3257090 h 3258621"/>
              <a:gd name="connsiteX1281" fmla="*/ 11575098 w 11908700"/>
              <a:gd name="connsiteY1281" fmla="*/ 3239713 h 3258621"/>
              <a:gd name="connsiteX1282" fmla="*/ 11408485 w 11908700"/>
              <a:gd name="connsiteY1282" fmla="*/ 3215589 h 3258621"/>
              <a:gd name="connsiteX1283" fmla="*/ 11220814 w 11908700"/>
              <a:gd name="connsiteY1283" fmla="*/ 3187199 h 3258621"/>
              <a:gd name="connsiteX1284" fmla="*/ 11030086 w 11908700"/>
              <a:gd name="connsiteY1284" fmla="*/ 3155590 h 3258621"/>
              <a:gd name="connsiteX1285" fmla="*/ 10797493 w 11908700"/>
              <a:gd name="connsiteY1285" fmla="*/ 3114082 h 3258621"/>
              <a:gd name="connsiteX1286" fmla="*/ 10621766 w 11908700"/>
              <a:gd name="connsiteY1286" fmla="*/ 3082115 h 3258621"/>
              <a:gd name="connsiteX1287" fmla="*/ 10530319 w 11908700"/>
              <a:gd name="connsiteY1287" fmla="*/ 3078223 h 3258621"/>
              <a:gd name="connsiteX1288" fmla="*/ 10336854 w 11908700"/>
              <a:gd name="connsiteY1288" fmla="*/ 3064306 h 3258621"/>
              <a:gd name="connsiteX1289" fmla="*/ 10101279 w 11908700"/>
              <a:gd name="connsiteY1289" fmla="*/ 3041245 h 3258621"/>
              <a:gd name="connsiteX1290" fmla="*/ 9787494 w 11908700"/>
              <a:gd name="connsiteY1290" fmla="*/ 3008311 h 3258621"/>
              <a:gd name="connsiteX1291" fmla="*/ 9684603 w 11908700"/>
              <a:gd name="connsiteY1291" fmla="*/ 2997832 h 3258621"/>
              <a:gd name="connsiteX1292" fmla="*/ 9895071 w 11908700"/>
              <a:gd name="connsiteY1292" fmla="*/ 3038620 h 3258621"/>
              <a:gd name="connsiteX1293" fmla="*/ 10021573 w 11908700"/>
              <a:gd name="connsiteY1293" fmla="*/ 3063300 h 3258621"/>
              <a:gd name="connsiteX1294" fmla="*/ 10211506 w 11908700"/>
              <a:gd name="connsiteY1294" fmla="*/ 3099327 h 3258621"/>
              <a:gd name="connsiteX1295" fmla="*/ 10359903 w 11908700"/>
              <a:gd name="connsiteY1295" fmla="*/ 3123617 h 3258621"/>
              <a:gd name="connsiteX1296" fmla="*/ 10540682 w 11908700"/>
              <a:gd name="connsiteY1296" fmla="*/ 3149875 h 3258621"/>
              <a:gd name="connsiteX1297" fmla="*/ 10658373 w 11908700"/>
              <a:gd name="connsiteY1297" fmla="*/ 3162876 h 3258621"/>
              <a:gd name="connsiteX1298" fmla="*/ 10679801 w 11908700"/>
              <a:gd name="connsiteY1298" fmla="*/ 3165080 h 3258621"/>
              <a:gd name="connsiteX1299" fmla="*/ 10701312 w 11908700"/>
              <a:gd name="connsiteY1299" fmla="*/ 3166826 h 3258621"/>
              <a:gd name="connsiteX1300" fmla="*/ 10908213 w 11908700"/>
              <a:gd name="connsiteY1300" fmla="*/ 3209617 h 3258621"/>
              <a:gd name="connsiteX1301" fmla="*/ 11094138 w 11908700"/>
              <a:gd name="connsiteY1301" fmla="*/ 3247683 h 3258621"/>
              <a:gd name="connsiteX1302" fmla="*/ 11048300 w 11908700"/>
              <a:gd name="connsiteY1302" fmla="*/ 3249748 h 3258621"/>
              <a:gd name="connsiteX1303" fmla="*/ 10907751 w 11908700"/>
              <a:gd name="connsiteY1303" fmla="*/ 3232369 h 3258621"/>
              <a:gd name="connsiteX1304" fmla="*/ 10741139 w 11908700"/>
              <a:gd name="connsiteY1304" fmla="*/ 3208245 h 3258621"/>
              <a:gd name="connsiteX1305" fmla="*/ 10553468 w 11908700"/>
              <a:gd name="connsiteY1305" fmla="*/ 3179856 h 3258621"/>
              <a:gd name="connsiteX1306" fmla="*/ 10362740 w 11908700"/>
              <a:gd name="connsiteY1306" fmla="*/ 3148248 h 3258621"/>
              <a:gd name="connsiteX1307" fmla="*/ 10130148 w 11908700"/>
              <a:gd name="connsiteY1307" fmla="*/ 3106740 h 3258621"/>
              <a:gd name="connsiteX1308" fmla="*/ 9820209 w 11908700"/>
              <a:gd name="connsiteY1308" fmla="*/ 3050357 h 3258621"/>
              <a:gd name="connsiteX1309" fmla="*/ 9510189 w 11908700"/>
              <a:gd name="connsiteY1309" fmla="*/ 2994430 h 3258621"/>
              <a:gd name="connsiteX1310" fmla="*/ 9320283 w 11908700"/>
              <a:gd name="connsiteY1310" fmla="*/ 2959319 h 3258621"/>
              <a:gd name="connsiteX1311" fmla="*/ 9116434 w 11908700"/>
              <a:gd name="connsiteY1311" fmla="*/ 2936688 h 3258621"/>
              <a:gd name="connsiteX1312" fmla="*/ 9260076 w 11908700"/>
              <a:gd name="connsiteY1312" fmla="*/ 2950807 h 3258621"/>
              <a:gd name="connsiteX1313" fmla="*/ 9267398 w 11908700"/>
              <a:gd name="connsiteY1313" fmla="*/ 2950250 h 3258621"/>
              <a:gd name="connsiteX1314" fmla="*/ 9270106 w 11908700"/>
              <a:gd name="connsiteY1314" fmla="*/ 2950043 h 3258621"/>
              <a:gd name="connsiteX1315" fmla="*/ 9246096 w 11908700"/>
              <a:gd name="connsiteY1315" fmla="*/ 2945603 h 3258621"/>
              <a:gd name="connsiteX1316" fmla="*/ 9180737 w 11908700"/>
              <a:gd name="connsiteY1316" fmla="*/ 2936270 h 3258621"/>
              <a:gd name="connsiteX1317" fmla="*/ 9076055 w 11908700"/>
              <a:gd name="connsiteY1317" fmla="*/ 2921764 h 3258621"/>
              <a:gd name="connsiteX1318" fmla="*/ 8800800 w 11908700"/>
              <a:gd name="connsiteY1318" fmla="*/ 2885264 h 3258621"/>
              <a:gd name="connsiteX1319" fmla="*/ 8536391 w 11908700"/>
              <a:gd name="connsiteY1319" fmla="*/ 2848888 h 3258621"/>
              <a:gd name="connsiteX1320" fmla="*/ 8250765 w 11908700"/>
              <a:gd name="connsiteY1320" fmla="*/ 2809054 h 3258621"/>
              <a:gd name="connsiteX1321" fmla="*/ 7954297 w 11908700"/>
              <a:gd name="connsiteY1321" fmla="*/ 2769076 h 3258621"/>
              <a:gd name="connsiteX1322" fmla="*/ 7837385 w 11908700"/>
              <a:gd name="connsiteY1322" fmla="*/ 2751521 h 3258621"/>
              <a:gd name="connsiteX1323" fmla="*/ 7785113 w 11908700"/>
              <a:gd name="connsiteY1323" fmla="*/ 2737578 h 3258621"/>
              <a:gd name="connsiteX1324" fmla="*/ 7767881 w 11908700"/>
              <a:gd name="connsiteY1324" fmla="*/ 2731593 h 3258621"/>
              <a:gd name="connsiteX1325" fmla="*/ 7728967 w 11908700"/>
              <a:gd name="connsiteY1325" fmla="*/ 2725366 h 3258621"/>
              <a:gd name="connsiteX1326" fmla="*/ 7300419 w 11908700"/>
              <a:gd name="connsiteY1326" fmla="*/ 2647690 h 3258621"/>
              <a:gd name="connsiteX1327" fmla="*/ 6882293 w 11908700"/>
              <a:gd name="connsiteY1327" fmla="*/ 2573029 h 3258621"/>
              <a:gd name="connsiteX1328" fmla="*/ 6811504 w 11908700"/>
              <a:gd name="connsiteY1328" fmla="*/ 2561941 h 3258621"/>
              <a:gd name="connsiteX1329" fmla="*/ 6797046 w 11908700"/>
              <a:gd name="connsiteY1329" fmla="*/ 2561780 h 3258621"/>
              <a:gd name="connsiteX1330" fmla="*/ 6782589 w 11908700"/>
              <a:gd name="connsiteY1330" fmla="*/ 2561621 h 3258621"/>
              <a:gd name="connsiteX1331" fmla="*/ 6845870 w 11908700"/>
              <a:gd name="connsiteY1331" fmla="*/ 2574557 h 3258621"/>
              <a:gd name="connsiteX1332" fmla="*/ 6909151 w 11908700"/>
              <a:gd name="connsiteY1332" fmla="*/ 2587493 h 3258621"/>
              <a:gd name="connsiteX1333" fmla="*/ 7614242 w 11908700"/>
              <a:gd name="connsiteY1333" fmla="*/ 2717655 h 3258621"/>
              <a:gd name="connsiteX1334" fmla="*/ 7909003 w 11908700"/>
              <a:gd name="connsiteY1334" fmla="*/ 2769369 h 3258621"/>
              <a:gd name="connsiteX1335" fmla="*/ 8236715 w 11908700"/>
              <a:gd name="connsiteY1335" fmla="*/ 2818520 h 3258621"/>
              <a:gd name="connsiteX1336" fmla="*/ 8582714 w 11908700"/>
              <a:gd name="connsiteY1336" fmla="*/ 2866413 h 3258621"/>
              <a:gd name="connsiteX1337" fmla="*/ 8918147 w 11908700"/>
              <a:gd name="connsiteY1337" fmla="*/ 2912261 h 3258621"/>
              <a:gd name="connsiteX1338" fmla="*/ 9084566 w 11908700"/>
              <a:gd name="connsiteY1338" fmla="*/ 2933150 h 3258621"/>
              <a:gd name="connsiteX1339" fmla="*/ 8937398 w 11908700"/>
              <a:gd name="connsiteY1339" fmla="*/ 2916810 h 3258621"/>
              <a:gd name="connsiteX1340" fmla="*/ 8392197 w 11908700"/>
              <a:gd name="connsiteY1340" fmla="*/ 2844672 h 3258621"/>
              <a:gd name="connsiteX1341" fmla="*/ 7724168 w 11908700"/>
              <a:gd name="connsiteY1341" fmla="*/ 2745900 h 3258621"/>
              <a:gd name="connsiteX1342" fmla="*/ 7132609 w 11908700"/>
              <a:gd name="connsiteY1342" fmla="*/ 2644061 h 3258621"/>
              <a:gd name="connsiteX1343" fmla="*/ 6475819 w 11908700"/>
              <a:gd name="connsiteY1343" fmla="*/ 2517814 h 3258621"/>
              <a:gd name="connsiteX1344" fmla="*/ 5894787 w 11908700"/>
              <a:gd name="connsiteY1344" fmla="*/ 2393372 h 3258621"/>
              <a:gd name="connsiteX1345" fmla="*/ 5509769 w 11908700"/>
              <a:gd name="connsiteY1345" fmla="*/ 2315342 h 3258621"/>
              <a:gd name="connsiteX1346" fmla="*/ 5378976 w 11908700"/>
              <a:gd name="connsiteY1346" fmla="*/ 2278272 h 3258621"/>
              <a:gd name="connsiteX1347" fmla="*/ 3708295 w 11908700"/>
              <a:gd name="connsiteY1347" fmla="*/ 2006773 h 3258621"/>
              <a:gd name="connsiteX1348" fmla="*/ 3226935 w 11908700"/>
              <a:gd name="connsiteY1348" fmla="*/ 1965085 h 3258621"/>
              <a:gd name="connsiteX1349" fmla="*/ 3198053 w 11908700"/>
              <a:gd name="connsiteY1349" fmla="*/ 1963240 h 3258621"/>
              <a:gd name="connsiteX1350" fmla="*/ 3575883 w 11908700"/>
              <a:gd name="connsiteY1350" fmla="*/ 1975217 h 3258621"/>
              <a:gd name="connsiteX1351" fmla="*/ 4054360 w 11908700"/>
              <a:gd name="connsiteY1351" fmla="*/ 2004835 h 3258621"/>
              <a:gd name="connsiteX1352" fmla="*/ 4557997 w 11908700"/>
              <a:gd name="connsiteY1352" fmla="*/ 2051635 h 3258621"/>
              <a:gd name="connsiteX1353" fmla="*/ 5123885 w 11908700"/>
              <a:gd name="connsiteY1353" fmla="*/ 2118415 h 3258621"/>
              <a:gd name="connsiteX1354" fmla="*/ 5421299 w 11908700"/>
              <a:gd name="connsiteY1354" fmla="*/ 2160091 h 3258621"/>
              <a:gd name="connsiteX1355" fmla="*/ 5328663 w 11908700"/>
              <a:gd name="connsiteY1355" fmla="*/ 2133313 h 3258621"/>
              <a:gd name="connsiteX1356" fmla="*/ 4947259 w 11908700"/>
              <a:gd name="connsiteY1356" fmla="*/ 2030437 h 3258621"/>
              <a:gd name="connsiteX1357" fmla="*/ 4831288 w 11908700"/>
              <a:gd name="connsiteY1357" fmla="*/ 1983327 h 3258621"/>
              <a:gd name="connsiteX1358" fmla="*/ 4708560 w 11908700"/>
              <a:gd name="connsiteY1358" fmla="*/ 1956411 h 3258621"/>
              <a:gd name="connsiteX1359" fmla="*/ 3794699 w 11908700"/>
              <a:gd name="connsiteY1359" fmla="*/ 1778529 h 3258621"/>
              <a:gd name="connsiteX1360" fmla="*/ 3319743 w 11908700"/>
              <a:gd name="connsiteY1360" fmla="*/ 1696398 h 3258621"/>
              <a:gd name="connsiteX1361" fmla="*/ 3291284 w 11908700"/>
              <a:gd name="connsiteY1361" fmla="*/ 1691794 h 3258621"/>
              <a:gd name="connsiteX1362" fmla="*/ 3662898 w 11908700"/>
              <a:gd name="connsiteY1362" fmla="*/ 1746016 h 3258621"/>
              <a:gd name="connsiteX1363" fmla="*/ 4134331 w 11908700"/>
              <a:gd name="connsiteY1363" fmla="*/ 1821821 h 3258621"/>
              <a:gd name="connsiteX1364" fmla="*/ 4542363 w 11908700"/>
              <a:gd name="connsiteY1364" fmla="*/ 1893645 h 3258621"/>
              <a:gd name="connsiteX1365" fmla="*/ 4475992 w 11908700"/>
              <a:gd name="connsiteY1365" fmla="*/ 1873332 h 3258621"/>
              <a:gd name="connsiteX1366" fmla="*/ 3157465 w 11908700"/>
              <a:gd name="connsiteY1366" fmla="*/ 1641618 h 3258621"/>
              <a:gd name="connsiteX1367" fmla="*/ 2675447 w 11908700"/>
              <a:gd name="connsiteY1367" fmla="*/ 1604444 h 3258621"/>
              <a:gd name="connsiteX1368" fmla="*/ 2646465 w 11908700"/>
              <a:gd name="connsiteY1368" fmla="*/ 1603289 h 3258621"/>
              <a:gd name="connsiteX1369" fmla="*/ 3026733 w 11908700"/>
              <a:gd name="connsiteY1369" fmla="*/ 1598512 h 3258621"/>
              <a:gd name="connsiteX1370" fmla="*/ 3506960 w 11908700"/>
              <a:gd name="connsiteY1370" fmla="*/ 1616115 h 3258621"/>
              <a:gd name="connsiteX1371" fmla="*/ 4010989 w 11908700"/>
              <a:gd name="connsiteY1371" fmla="*/ 1660219 h 3258621"/>
              <a:gd name="connsiteX1372" fmla="*/ 4576003 w 11908700"/>
              <a:gd name="connsiteY1372" fmla="*/ 1733009 h 3258621"/>
              <a:gd name="connsiteX1373" fmla="*/ 4989609 w 11908700"/>
              <a:gd name="connsiteY1373" fmla="*/ 1801428 h 3258621"/>
              <a:gd name="connsiteX1374" fmla="*/ 5170251 w 11908700"/>
              <a:gd name="connsiteY1374" fmla="*/ 1834187 h 3258621"/>
              <a:gd name="connsiteX1375" fmla="*/ 4887833 w 11908700"/>
              <a:gd name="connsiteY1375" fmla="*/ 1766436 h 3258621"/>
              <a:gd name="connsiteX1376" fmla="*/ 4490734 w 11908700"/>
              <a:gd name="connsiteY1376" fmla="*/ 1679348 h 3258621"/>
              <a:gd name="connsiteX1377" fmla="*/ 4444256 w 11908700"/>
              <a:gd name="connsiteY1377" fmla="*/ 1669938 h 3258621"/>
              <a:gd name="connsiteX1378" fmla="*/ 4039396 w 11908700"/>
              <a:gd name="connsiteY1378" fmla="*/ 1599927 h 3258621"/>
              <a:gd name="connsiteX1379" fmla="*/ 3734812 w 11908700"/>
              <a:gd name="connsiteY1379" fmla="*/ 1564557 h 3258621"/>
              <a:gd name="connsiteX1380" fmla="*/ 3253451 w 11908700"/>
              <a:gd name="connsiteY1380" fmla="*/ 1522871 h 3258621"/>
              <a:gd name="connsiteX1381" fmla="*/ 3224569 w 11908700"/>
              <a:gd name="connsiteY1381" fmla="*/ 1521026 h 3258621"/>
              <a:gd name="connsiteX1382" fmla="*/ 3602400 w 11908700"/>
              <a:gd name="connsiteY1382" fmla="*/ 1533002 h 3258621"/>
              <a:gd name="connsiteX1383" fmla="*/ 3815609 w 11908700"/>
              <a:gd name="connsiteY1383" fmla="*/ 1546200 h 3258621"/>
              <a:gd name="connsiteX1384" fmla="*/ 3576873 w 11908700"/>
              <a:gd name="connsiteY1384" fmla="*/ 1501466 h 3258621"/>
              <a:gd name="connsiteX1385" fmla="*/ 3101917 w 11908700"/>
              <a:gd name="connsiteY1385" fmla="*/ 1419335 h 3258621"/>
              <a:gd name="connsiteX1386" fmla="*/ 3073458 w 11908700"/>
              <a:gd name="connsiteY1386" fmla="*/ 1414730 h 3258621"/>
              <a:gd name="connsiteX1387" fmla="*/ 3445072 w 11908700"/>
              <a:gd name="connsiteY1387" fmla="*/ 1468954 h 3258621"/>
              <a:gd name="connsiteX1388" fmla="*/ 3916505 w 11908700"/>
              <a:gd name="connsiteY1388" fmla="*/ 1544758 h 3258621"/>
              <a:gd name="connsiteX1389" fmla="*/ 3983865 w 11908700"/>
              <a:gd name="connsiteY1389" fmla="*/ 1556614 h 3258621"/>
              <a:gd name="connsiteX1390" fmla="*/ 4007279 w 11908700"/>
              <a:gd name="connsiteY1390" fmla="*/ 1558063 h 3258621"/>
              <a:gd name="connsiteX1391" fmla="*/ 3440596 w 11908700"/>
              <a:gd name="connsiteY1391" fmla="*/ 1436695 h 3258621"/>
              <a:gd name="connsiteX1392" fmla="*/ 3055578 w 11908700"/>
              <a:gd name="connsiteY1392" fmla="*/ 1358665 h 3258621"/>
              <a:gd name="connsiteX1393" fmla="*/ 2924785 w 11908700"/>
              <a:gd name="connsiteY1393" fmla="*/ 1321594 h 3258621"/>
              <a:gd name="connsiteX1394" fmla="*/ 1254104 w 11908700"/>
              <a:gd name="connsiteY1394" fmla="*/ 1050096 h 3258621"/>
              <a:gd name="connsiteX1395" fmla="*/ 772743 w 11908700"/>
              <a:gd name="connsiteY1395" fmla="*/ 1008408 h 3258621"/>
              <a:gd name="connsiteX1396" fmla="*/ 743861 w 11908700"/>
              <a:gd name="connsiteY1396" fmla="*/ 1006564 h 3258621"/>
              <a:gd name="connsiteX1397" fmla="*/ 1121692 w 11908700"/>
              <a:gd name="connsiteY1397" fmla="*/ 1018540 h 3258621"/>
              <a:gd name="connsiteX1398" fmla="*/ 1600170 w 11908700"/>
              <a:gd name="connsiteY1398" fmla="*/ 1048157 h 3258621"/>
              <a:gd name="connsiteX1399" fmla="*/ 2103805 w 11908700"/>
              <a:gd name="connsiteY1399" fmla="*/ 1094958 h 3258621"/>
              <a:gd name="connsiteX1400" fmla="*/ 2669693 w 11908700"/>
              <a:gd name="connsiteY1400" fmla="*/ 1161738 h 3258621"/>
              <a:gd name="connsiteX1401" fmla="*/ 2967107 w 11908700"/>
              <a:gd name="connsiteY1401" fmla="*/ 1203413 h 3258621"/>
              <a:gd name="connsiteX1402" fmla="*/ 2874470 w 11908700"/>
              <a:gd name="connsiteY1402" fmla="*/ 1176637 h 3258621"/>
              <a:gd name="connsiteX1403" fmla="*/ 2493068 w 11908700"/>
              <a:gd name="connsiteY1403" fmla="*/ 1073760 h 3258621"/>
              <a:gd name="connsiteX1404" fmla="*/ 2377097 w 11908700"/>
              <a:gd name="connsiteY1404" fmla="*/ 1026649 h 3258621"/>
              <a:gd name="connsiteX1405" fmla="*/ 2254369 w 11908700"/>
              <a:gd name="connsiteY1405" fmla="*/ 999734 h 3258621"/>
              <a:gd name="connsiteX1406" fmla="*/ 1340508 w 11908700"/>
              <a:gd name="connsiteY1406" fmla="*/ 821852 h 3258621"/>
              <a:gd name="connsiteX1407" fmla="*/ 865552 w 11908700"/>
              <a:gd name="connsiteY1407" fmla="*/ 739721 h 3258621"/>
              <a:gd name="connsiteX1408" fmla="*/ 837093 w 11908700"/>
              <a:gd name="connsiteY1408" fmla="*/ 735116 h 3258621"/>
              <a:gd name="connsiteX1409" fmla="*/ 1208706 w 11908700"/>
              <a:gd name="connsiteY1409" fmla="*/ 789340 h 3258621"/>
              <a:gd name="connsiteX1410" fmla="*/ 1680139 w 11908700"/>
              <a:gd name="connsiteY1410" fmla="*/ 865144 h 3258621"/>
              <a:gd name="connsiteX1411" fmla="*/ 2088171 w 11908700"/>
              <a:gd name="connsiteY1411" fmla="*/ 936967 h 3258621"/>
              <a:gd name="connsiteX1412" fmla="*/ 2021801 w 11908700"/>
              <a:gd name="connsiteY1412" fmla="*/ 916655 h 3258621"/>
              <a:gd name="connsiteX1413" fmla="*/ 703273 w 11908700"/>
              <a:gd name="connsiteY1413" fmla="*/ 684940 h 3258621"/>
              <a:gd name="connsiteX1414" fmla="*/ 221255 w 11908700"/>
              <a:gd name="connsiteY1414" fmla="*/ 647767 h 3258621"/>
              <a:gd name="connsiteX1415" fmla="*/ 192273 w 11908700"/>
              <a:gd name="connsiteY1415" fmla="*/ 646611 h 3258621"/>
              <a:gd name="connsiteX1416" fmla="*/ 572543 w 11908700"/>
              <a:gd name="connsiteY1416" fmla="*/ 641835 h 3258621"/>
              <a:gd name="connsiteX1417" fmla="*/ 1052769 w 11908700"/>
              <a:gd name="connsiteY1417" fmla="*/ 659438 h 3258621"/>
              <a:gd name="connsiteX1418" fmla="*/ 1556797 w 11908700"/>
              <a:gd name="connsiteY1418" fmla="*/ 703541 h 3258621"/>
              <a:gd name="connsiteX1419" fmla="*/ 2121812 w 11908700"/>
              <a:gd name="connsiteY1419" fmla="*/ 776333 h 3258621"/>
              <a:gd name="connsiteX1420" fmla="*/ 2535418 w 11908700"/>
              <a:gd name="connsiteY1420" fmla="*/ 844752 h 3258621"/>
              <a:gd name="connsiteX1421" fmla="*/ 2716060 w 11908700"/>
              <a:gd name="connsiteY1421" fmla="*/ 877509 h 3258621"/>
              <a:gd name="connsiteX1422" fmla="*/ 2433641 w 11908700"/>
              <a:gd name="connsiteY1422" fmla="*/ 809759 h 3258621"/>
              <a:gd name="connsiteX1423" fmla="*/ 2036543 w 11908700"/>
              <a:gd name="connsiteY1423" fmla="*/ 722671 h 3258621"/>
              <a:gd name="connsiteX1424" fmla="*/ 1990064 w 11908700"/>
              <a:gd name="connsiteY1424" fmla="*/ 713260 h 3258621"/>
              <a:gd name="connsiteX1425" fmla="*/ 1585205 w 11908700"/>
              <a:gd name="connsiteY1425" fmla="*/ 643250 h 3258621"/>
              <a:gd name="connsiteX1426" fmla="*/ 1280621 w 11908700"/>
              <a:gd name="connsiteY1426" fmla="*/ 607881 h 3258621"/>
              <a:gd name="connsiteX1427" fmla="*/ 799259 w 11908700"/>
              <a:gd name="connsiteY1427" fmla="*/ 566194 h 3258621"/>
              <a:gd name="connsiteX1428" fmla="*/ 770377 w 11908700"/>
              <a:gd name="connsiteY1428" fmla="*/ 564349 h 3258621"/>
              <a:gd name="connsiteX1429" fmla="*/ 1148208 w 11908700"/>
              <a:gd name="connsiteY1429" fmla="*/ 576325 h 3258621"/>
              <a:gd name="connsiteX1430" fmla="*/ 1361418 w 11908700"/>
              <a:gd name="connsiteY1430" fmla="*/ 589523 h 3258621"/>
              <a:gd name="connsiteX1431" fmla="*/ 1122682 w 11908700"/>
              <a:gd name="connsiteY1431" fmla="*/ 544789 h 3258621"/>
              <a:gd name="connsiteX1432" fmla="*/ 647726 w 11908700"/>
              <a:gd name="connsiteY1432" fmla="*/ 462658 h 3258621"/>
              <a:gd name="connsiteX1433" fmla="*/ 619266 w 11908700"/>
              <a:gd name="connsiteY1433" fmla="*/ 458054 h 3258621"/>
              <a:gd name="connsiteX1434" fmla="*/ 990880 w 11908700"/>
              <a:gd name="connsiteY1434" fmla="*/ 512277 h 3258621"/>
              <a:gd name="connsiteX1435" fmla="*/ 1462313 w 11908700"/>
              <a:gd name="connsiteY1435" fmla="*/ 588081 h 3258621"/>
              <a:gd name="connsiteX1436" fmla="*/ 1529674 w 11908700"/>
              <a:gd name="connsiteY1436" fmla="*/ 599937 h 3258621"/>
              <a:gd name="connsiteX1437" fmla="*/ 1626686 w 11908700"/>
              <a:gd name="connsiteY1437" fmla="*/ 605942 h 3258621"/>
              <a:gd name="connsiteX1438" fmla="*/ 2040982 w 11908700"/>
              <a:gd name="connsiteY1438" fmla="*/ 644441 h 3258621"/>
              <a:gd name="connsiteX1439" fmla="*/ 2148329 w 11908700"/>
              <a:gd name="connsiteY1439" fmla="*/ 643092 h 3258621"/>
              <a:gd name="connsiteX1440" fmla="*/ 1842039 w 11908700"/>
              <a:gd name="connsiteY1440" fmla="*/ 581076 h 3258621"/>
              <a:gd name="connsiteX1441" fmla="*/ 1368280 w 11908700"/>
              <a:gd name="connsiteY1441" fmla="*/ 492305 h 3258621"/>
              <a:gd name="connsiteX1442" fmla="*/ 893324 w 11908700"/>
              <a:gd name="connsiteY1442" fmla="*/ 410174 h 3258621"/>
              <a:gd name="connsiteX1443" fmla="*/ 864865 w 11908700"/>
              <a:gd name="connsiteY1443" fmla="*/ 405570 h 3258621"/>
              <a:gd name="connsiteX1444" fmla="*/ 1236480 w 11908700"/>
              <a:gd name="connsiteY1444" fmla="*/ 459793 h 3258621"/>
              <a:gd name="connsiteX1445" fmla="*/ 1707911 w 11908700"/>
              <a:gd name="connsiteY1445" fmla="*/ 535596 h 3258621"/>
              <a:gd name="connsiteX1446" fmla="*/ 2205027 w 11908700"/>
              <a:gd name="connsiteY1446" fmla="*/ 623100 h 3258621"/>
              <a:gd name="connsiteX1447" fmla="*/ 2311634 w 11908700"/>
              <a:gd name="connsiteY1447" fmla="*/ 643174 h 3258621"/>
              <a:gd name="connsiteX1448" fmla="*/ 2456188 w 11908700"/>
              <a:gd name="connsiteY1448" fmla="*/ 646239 h 3258621"/>
              <a:gd name="connsiteX1449" fmla="*/ 2403489 w 11908700"/>
              <a:gd name="connsiteY1449" fmla="*/ 634559 h 3258621"/>
              <a:gd name="connsiteX1450" fmla="*/ 1385957 w 11908700"/>
              <a:gd name="connsiteY1450" fmla="*/ 434624 h 3258621"/>
              <a:gd name="connsiteX1451" fmla="*/ 911001 w 11908700"/>
              <a:gd name="connsiteY1451" fmla="*/ 352492 h 3258621"/>
              <a:gd name="connsiteX1452" fmla="*/ 882541 w 11908700"/>
              <a:gd name="connsiteY1452" fmla="*/ 347888 h 3258621"/>
              <a:gd name="connsiteX1453" fmla="*/ 1254155 w 11908700"/>
              <a:gd name="connsiteY1453" fmla="*/ 402112 h 3258621"/>
              <a:gd name="connsiteX1454" fmla="*/ 1725588 w 11908700"/>
              <a:gd name="connsiteY1454" fmla="*/ 477915 h 3258621"/>
              <a:gd name="connsiteX1455" fmla="*/ 2222703 w 11908700"/>
              <a:gd name="connsiteY1455" fmla="*/ 565419 h 3258621"/>
              <a:gd name="connsiteX1456" fmla="*/ 2719569 w 11908700"/>
              <a:gd name="connsiteY1456" fmla="*/ 658978 h 3258621"/>
              <a:gd name="connsiteX1457" fmla="*/ 2728677 w 11908700"/>
              <a:gd name="connsiteY1457" fmla="*/ 659437 h 3258621"/>
              <a:gd name="connsiteX1458" fmla="*/ 2864964 w 11908700"/>
              <a:gd name="connsiteY1458" fmla="*/ 669959 h 3258621"/>
              <a:gd name="connsiteX1459" fmla="*/ 2791912 w 11908700"/>
              <a:gd name="connsiteY1459" fmla="*/ 653196 h 3258621"/>
              <a:gd name="connsiteX1460" fmla="*/ 2661383 w 11908700"/>
              <a:gd name="connsiteY1460" fmla="*/ 618168 h 3258621"/>
              <a:gd name="connsiteX1461" fmla="*/ 2316633 w 11908700"/>
              <a:gd name="connsiteY1461" fmla="*/ 535465 h 3258621"/>
              <a:gd name="connsiteX1462" fmla="*/ 2278320 w 11908700"/>
              <a:gd name="connsiteY1462" fmla="*/ 527061 h 3258621"/>
              <a:gd name="connsiteX1463" fmla="*/ 1957592 w 11908700"/>
              <a:gd name="connsiteY1463" fmla="*/ 462121 h 3258621"/>
              <a:gd name="connsiteX1464" fmla="*/ 1483833 w 11908700"/>
              <a:gd name="connsiteY1464" fmla="*/ 373350 h 3258621"/>
              <a:gd name="connsiteX1465" fmla="*/ 1008878 w 11908700"/>
              <a:gd name="connsiteY1465" fmla="*/ 291219 h 3258621"/>
              <a:gd name="connsiteX1466" fmla="*/ 980418 w 11908700"/>
              <a:gd name="connsiteY1466" fmla="*/ 286615 h 3258621"/>
              <a:gd name="connsiteX1467" fmla="*/ 1352032 w 11908700"/>
              <a:gd name="connsiteY1467" fmla="*/ 340840 h 3258621"/>
              <a:gd name="connsiteX1468" fmla="*/ 1511054 w 11908700"/>
              <a:gd name="connsiteY1468" fmla="*/ 365668 h 3258621"/>
              <a:gd name="connsiteX1469" fmla="*/ 1479432 w 11908700"/>
              <a:gd name="connsiteY1469" fmla="*/ 359265 h 3258621"/>
              <a:gd name="connsiteX1470" fmla="*/ 1005673 w 11908700"/>
              <a:gd name="connsiteY1470" fmla="*/ 270494 h 3258621"/>
              <a:gd name="connsiteX1471" fmla="*/ 530718 w 11908700"/>
              <a:gd name="connsiteY1471" fmla="*/ 188362 h 3258621"/>
              <a:gd name="connsiteX1472" fmla="*/ 502258 w 11908700"/>
              <a:gd name="connsiteY1472" fmla="*/ 183759 h 3258621"/>
              <a:gd name="connsiteX1473" fmla="*/ 873872 w 11908700"/>
              <a:gd name="connsiteY1473" fmla="*/ 237982 h 3258621"/>
              <a:gd name="connsiteX1474" fmla="*/ 1345306 w 11908700"/>
              <a:gd name="connsiteY1474" fmla="*/ 313785 h 3258621"/>
              <a:gd name="connsiteX1475" fmla="*/ 1842421 w 11908700"/>
              <a:gd name="connsiteY1475" fmla="*/ 401290 h 3258621"/>
              <a:gd name="connsiteX1476" fmla="*/ 2245759 w 11908700"/>
              <a:gd name="connsiteY1476" fmla="*/ 477237 h 3258621"/>
              <a:gd name="connsiteX1477" fmla="*/ 2222432 w 11908700"/>
              <a:gd name="connsiteY1477" fmla="*/ 470978 h 3258621"/>
              <a:gd name="connsiteX1478" fmla="*/ 2113052 w 11908700"/>
              <a:gd name="connsiteY1478" fmla="*/ 444738 h 3258621"/>
              <a:gd name="connsiteX1479" fmla="*/ 1275851 w 11908700"/>
              <a:gd name="connsiteY1479" fmla="*/ 268539 h 3258621"/>
              <a:gd name="connsiteX1480" fmla="*/ 1065756 w 11908700"/>
              <a:gd name="connsiteY1480" fmla="*/ 229172 h 3258621"/>
              <a:gd name="connsiteX1481" fmla="*/ 859687 w 11908700"/>
              <a:gd name="connsiteY1481" fmla="*/ 205243 h 3258621"/>
              <a:gd name="connsiteX1482" fmla="*/ 378326 w 11908700"/>
              <a:gd name="connsiteY1482" fmla="*/ 163555 h 3258621"/>
              <a:gd name="connsiteX1483" fmla="*/ 349443 w 11908700"/>
              <a:gd name="connsiteY1483" fmla="*/ 161711 h 3258621"/>
              <a:gd name="connsiteX1484" fmla="*/ 727274 w 11908700"/>
              <a:gd name="connsiteY1484" fmla="*/ 173687 h 3258621"/>
              <a:gd name="connsiteX1485" fmla="*/ 789037 w 11908700"/>
              <a:gd name="connsiteY1485" fmla="*/ 177510 h 3258621"/>
              <a:gd name="connsiteX1486" fmla="*/ 327137 w 11908700"/>
              <a:gd name="connsiteY1486" fmla="*/ 97637 h 3258621"/>
              <a:gd name="connsiteX1487" fmla="*/ 298677 w 11908700"/>
              <a:gd name="connsiteY1487" fmla="*/ 93032 h 3258621"/>
              <a:gd name="connsiteX1488" fmla="*/ 670291 w 11908700"/>
              <a:gd name="connsiteY1488" fmla="*/ 147256 h 3258621"/>
              <a:gd name="connsiteX1489" fmla="*/ 892225 w 11908700"/>
              <a:gd name="connsiteY1489" fmla="*/ 181908 h 3258621"/>
              <a:gd name="connsiteX1490" fmla="*/ 911534 w 11908700"/>
              <a:gd name="connsiteY1490" fmla="*/ 185093 h 3258621"/>
              <a:gd name="connsiteX1491" fmla="*/ 929912 w 11908700"/>
              <a:gd name="connsiteY1491" fmla="*/ 186230 h 3258621"/>
              <a:gd name="connsiteX1492" fmla="*/ 503415 w 11908700"/>
              <a:gd name="connsiteY1492" fmla="*/ 106315 h 3258621"/>
              <a:gd name="connsiteX1493" fmla="*/ 28460 w 11908700"/>
              <a:gd name="connsiteY1493" fmla="*/ 24184 h 3258621"/>
              <a:gd name="connsiteX1494" fmla="*/ 0 w 11908700"/>
              <a:gd name="connsiteY1494" fmla="*/ 19580 h 3258621"/>
              <a:gd name="connsiteX1495" fmla="*/ 371614 w 11908700"/>
              <a:gd name="connsiteY1495" fmla="*/ 73802 h 3258621"/>
              <a:gd name="connsiteX1496" fmla="*/ 843046 w 11908700"/>
              <a:gd name="connsiteY1496" fmla="*/ 149607 h 3258621"/>
              <a:gd name="connsiteX1497" fmla="*/ 1116846 w 11908700"/>
              <a:gd name="connsiteY1497" fmla="*/ 197802 h 3258621"/>
              <a:gd name="connsiteX1498" fmla="*/ 1205752 w 11908700"/>
              <a:gd name="connsiteY1498" fmla="*/ 203305 h 3258621"/>
              <a:gd name="connsiteX1499" fmla="*/ 1658950 w 11908700"/>
              <a:gd name="connsiteY1499" fmla="*/ 245418 h 3258621"/>
              <a:gd name="connsiteX1500" fmla="*/ 1688334 w 11908700"/>
              <a:gd name="connsiteY1500" fmla="*/ 246349 h 3258621"/>
              <a:gd name="connsiteX1501" fmla="*/ 1487196 w 11908700"/>
              <a:gd name="connsiteY1501" fmla="*/ 208662 h 3258621"/>
              <a:gd name="connsiteX1502" fmla="*/ 1012242 w 11908700"/>
              <a:gd name="connsiteY1502" fmla="*/ 126529 h 3258621"/>
              <a:gd name="connsiteX1503" fmla="*/ 983782 w 11908700"/>
              <a:gd name="connsiteY1503" fmla="*/ 121925 h 3258621"/>
              <a:gd name="connsiteX1504" fmla="*/ 1355396 w 11908700"/>
              <a:gd name="connsiteY1504" fmla="*/ 176150 h 3258621"/>
              <a:gd name="connsiteX1505" fmla="*/ 1577330 w 11908700"/>
              <a:gd name="connsiteY1505" fmla="*/ 210801 h 3258621"/>
              <a:gd name="connsiteX1506" fmla="*/ 1817725 w 11908700"/>
              <a:gd name="connsiteY1506" fmla="*/ 250451 h 3258621"/>
              <a:gd name="connsiteX1507" fmla="*/ 1949030 w 11908700"/>
              <a:gd name="connsiteY1507" fmla="*/ 254613 h 3258621"/>
              <a:gd name="connsiteX1508" fmla="*/ 1984352 w 11908700"/>
              <a:gd name="connsiteY1508" fmla="*/ 256465 h 3258621"/>
              <a:gd name="connsiteX1509" fmla="*/ 1584511 w 11908700"/>
              <a:gd name="connsiteY1509" fmla="*/ 175506 h 3258621"/>
              <a:gd name="connsiteX1510" fmla="*/ 1110752 w 11908700"/>
              <a:gd name="connsiteY1510" fmla="*/ 86736 h 3258621"/>
              <a:gd name="connsiteX1511" fmla="*/ 635796 w 11908700"/>
              <a:gd name="connsiteY1511" fmla="*/ 4604 h 325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</a:cxnLst>
            <a:rect l="l" t="t" r="r" b="b"/>
            <a:pathLst>
              <a:path w="11908700" h="3258621">
                <a:moveTo>
                  <a:pt x="9922407" y="2953996"/>
                </a:moveTo>
                <a:lnTo>
                  <a:pt x="9966478" y="2961869"/>
                </a:lnTo>
                <a:cubicBezTo>
                  <a:pt x="9967118" y="2961697"/>
                  <a:pt x="9969500" y="2961917"/>
                  <a:pt x="9973634" y="2962530"/>
                </a:cubicBezTo>
                <a:cubicBezTo>
                  <a:pt x="9977766" y="2963144"/>
                  <a:pt x="9980153" y="2963365"/>
                  <a:pt x="9980789" y="2963191"/>
                </a:cubicBezTo>
                <a:lnTo>
                  <a:pt x="9939406" y="2954898"/>
                </a:lnTo>
                <a:close/>
                <a:moveTo>
                  <a:pt x="9261528" y="2947808"/>
                </a:moveTo>
                <a:lnTo>
                  <a:pt x="9272863" y="2949833"/>
                </a:lnTo>
                <a:lnTo>
                  <a:pt x="9274719" y="2949692"/>
                </a:lnTo>
                <a:close/>
                <a:moveTo>
                  <a:pt x="9084566" y="2933150"/>
                </a:moveTo>
                <a:lnTo>
                  <a:pt x="9116434" y="2936688"/>
                </a:lnTo>
                <a:lnTo>
                  <a:pt x="9099468" y="2935021"/>
                </a:lnTo>
                <a:close/>
                <a:moveTo>
                  <a:pt x="9623306" y="2932714"/>
                </a:moveTo>
                <a:lnTo>
                  <a:pt x="9866328" y="2964129"/>
                </a:lnTo>
                <a:cubicBezTo>
                  <a:pt x="9908953" y="2969753"/>
                  <a:pt x="9951577" y="2975376"/>
                  <a:pt x="9994200" y="2981000"/>
                </a:cubicBezTo>
                <a:cubicBezTo>
                  <a:pt x="10065172" y="2990827"/>
                  <a:pt x="10129210" y="2998565"/>
                  <a:pt x="10186313" y="3004215"/>
                </a:cubicBezTo>
                <a:lnTo>
                  <a:pt x="10193925" y="3004731"/>
                </a:lnTo>
                <a:lnTo>
                  <a:pt x="10177536" y="3001774"/>
                </a:lnTo>
                <a:lnTo>
                  <a:pt x="9917786" y="2953750"/>
                </a:lnTo>
                <a:lnTo>
                  <a:pt x="9750262" y="2944859"/>
                </a:lnTo>
                <a:close/>
                <a:moveTo>
                  <a:pt x="9808632" y="2820526"/>
                </a:moveTo>
                <a:lnTo>
                  <a:pt x="9840101" y="2826344"/>
                </a:lnTo>
                <a:lnTo>
                  <a:pt x="9823362" y="2823354"/>
                </a:lnTo>
                <a:close/>
                <a:moveTo>
                  <a:pt x="8908011" y="2646308"/>
                </a:moveTo>
                <a:lnTo>
                  <a:pt x="8939450" y="2652120"/>
                </a:lnTo>
                <a:lnTo>
                  <a:pt x="8922726" y="2649132"/>
                </a:lnTo>
                <a:close/>
                <a:moveTo>
                  <a:pt x="8721349" y="2604879"/>
                </a:moveTo>
                <a:lnTo>
                  <a:pt x="8969697" y="2655517"/>
                </a:lnTo>
                <a:lnTo>
                  <a:pt x="9072077" y="2675814"/>
                </a:lnTo>
                <a:lnTo>
                  <a:pt x="9081305" y="2677463"/>
                </a:lnTo>
                <a:cubicBezTo>
                  <a:pt x="9081943" y="2677291"/>
                  <a:pt x="9084327" y="2677510"/>
                  <a:pt x="9088460" y="2678125"/>
                </a:cubicBezTo>
                <a:cubicBezTo>
                  <a:pt x="9092592" y="2678738"/>
                  <a:pt x="9094979" y="2678958"/>
                  <a:pt x="9095615" y="2678785"/>
                </a:cubicBezTo>
                <a:cubicBezTo>
                  <a:pt x="9061964" y="2672094"/>
                  <a:pt x="9030949" y="2665880"/>
                  <a:pt x="9002583" y="2660140"/>
                </a:cubicBezTo>
                <a:cubicBezTo>
                  <a:pt x="8974217" y="2654403"/>
                  <a:pt x="8939679" y="2647553"/>
                  <a:pt x="8898981" y="2639594"/>
                </a:cubicBezTo>
                <a:close/>
                <a:moveTo>
                  <a:pt x="9153596" y="2593820"/>
                </a:moveTo>
                <a:lnTo>
                  <a:pt x="9185064" y="2599640"/>
                </a:lnTo>
                <a:lnTo>
                  <a:pt x="9168326" y="2596648"/>
                </a:lnTo>
                <a:close/>
                <a:moveTo>
                  <a:pt x="8009526" y="2570418"/>
                </a:moveTo>
                <a:lnTo>
                  <a:pt x="8099453" y="2596652"/>
                </a:lnTo>
                <a:cubicBezTo>
                  <a:pt x="8149366" y="2610213"/>
                  <a:pt x="8206460" y="2624231"/>
                  <a:pt x="8270723" y="2638708"/>
                </a:cubicBezTo>
                <a:cubicBezTo>
                  <a:pt x="8334985" y="2653185"/>
                  <a:pt x="8399208" y="2667926"/>
                  <a:pt x="8463396" y="2682933"/>
                </a:cubicBezTo>
                <a:cubicBezTo>
                  <a:pt x="8463532" y="2684066"/>
                  <a:pt x="8466364" y="2685337"/>
                  <a:pt x="8471891" y="2686747"/>
                </a:cubicBezTo>
                <a:cubicBezTo>
                  <a:pt x="8477417" y="2688157"/>
                  <a:pt x="8483895" y="2689261"/>
                  <a:pt x="8491319" y="2690058"/>
                </a:cubicBezTo>
                <a:lnTo>
                  <a:pt x="8867878" y="2749708"/>
                </a:lnTo>
                <a:lnTo>
                  <a:pt x="8446892" y="2664309"/>
                </a:lnTo>
                <a:close/>
                <a:moveTo>
                  <a:pt x="9171277" y="2536140"/>
                </a:moveTo>
                <a:lnTo>
                  <a:pt x="9202737" y="2541957"/>
                </a:lnTo>
                <a:lnTo>
                  <a:pt x="9186002" y="2538967"/>
                </a:lnTo>
                <a:close/>
                <a:moveTo>
                  <a:pt x="7844375" y="2522242"/>
                </a:moveTo>
                <a:lnTo>
                  <a:pt x="7918440" y="2543848"/>
                </a:lnTo>
                <a:lnTo>
                  <a:pt x="8337356" y="2636307"/>
                </a:lnTo>
                <a:cubicBezTo>
                  <a:pt x="8428539" y="2656807"/>
                  <a:pt x="8525987" y="2677882"/>
                  <a:pt x="8629695" y="2699530"/>
                </a:cubicBezTo>
                <a:lnTo>
                  <a:pt x="8898246" y="2754286"/>
                </a:lnTo>
                <a:lnTo>
                  <a:pt x="9000054" y="2769297"/>
                </a:lnTo>
                <a:lnTo>
                  <a:pt x="8967487" y="2762824"/>
                </a:lnTo>
                <a:cubicBezTo>
                  <a:pt x="8870594" y="2743732"/>
                  <a:pt x="8772810" y="2724515"/>
                  <a:pt x="8674145" y="2705176"/>
                </a:cubicBezTo>
                <a:cubicBezTo>
                  <a:pt x="8624973" y="2695439"/>
                  <a:pt x="8586383" y="2687567"/>
                  <a:pt x="8558363" y="2681559"/>
                </a:cubicBezTo>
                <a:cubicBezTo>
                  <a:pt x="8530348" y="2675555"/>
                  <a:pt x="8512974" y="2671031"/>
                  <a:pt x="8506246" y="2667992"/>
                </a:cubicBezTo>
                <a:cubicBezTo>
                  <a:pt x="8505778" y="2667225"/>
                  <a:pt x="8500026" y="2665507"/>
                  <a:pt x="8488987" y="2662834"/>
                </a:cubicBezTo>
                <a:cubicBezTo>
                  <a:pt x="8477951" y="2660162"/>
                  <a:pt x="8465098" y="2657479"/>
                  <a:pt x="8450427" y="2654783"/>
                </a:cubicBezTo>
                <a:cubicBezTo>
                  <a:pt x="8309614" y="2623739"/>
                  <a:pt x="8167892" y="2592690"/>
                  <a:pt x="8025259" y="2561634"/>
                </a:cubicBezTo>
                <a:close/>
                <a:moveTo>
                  <a:pt x="8389940" y="2382551"/>
                </a:moveTo>
                <a:lnTo>
                  <a:pt x="8578683" y="2419971"/>
                </a:lnTo>
                <a:lnTo>
                  <a:pt x="8609230" y="2424198"/>
                </a:lnTo>
                <a:lnTo>
                  <a:pt x="8666869" y="2432078"/>
                </a:lnTo>
                <a:lnTo>
                  <a:pt x="8628279" y="2424441"/>
                </a:lnTo>
                <a:lnTo>
                  <a:pt x="8482388" y="2395444"/>
                </a:lnTo>
                <a:close/>
                <a:moveTo>
                  <a:pt x="8370683" y="2380432"/>
                </a:moveTo>
                <a:lnTo>
                  <a:pt x="8476336" y="2405803"/>
                </a:lnTo>
                <a:lnTo>
                  <a:pt x="8544232" y="2415202"/>
                </a:lnTo>
                <a:lnTo>
                  <a:pt x="8486478" y="2403923"/>
                </a:lnTo>
                <a:close/>
                <a:moveTo>
                  <a:pt x="7287789" y="2321097"/>
                </a:moveTo>
                <a:lnTo>
                  <a:pt x="7302329" y="2324327"/>
                </a:lnTo>
                <a:lnTo>
                  <a:pt x="7317110" y="2327392"/>
                </a:lnTo>
                <a:close/>
                <a:moveTo>
                  <a:pt x="9272512" y="2310177"/>
                </a:moveTo>
                <a:lnTo>
                  <a:pt x="9303983" y="2315995"/>
                </a:lnTo>
                <a:lnTo>
                  <a:pt x="9287242" y="2313005"/>
                </a:lnTo>
                <a:close/>
                <a:moveTo>
                  <a:pt x="8639518" y="2290919"/>
                </a:moveTo>
                <a:lnTo>
                  <a:pt x="8639946" y="2291006"/>
                </a:lnTo>
                <a:cubicBezTo>
                  <a:pt x="8639742" y="2292986"/>
                  <a:pt x="8635820" y="2294148"/>
                  <a:pt x="8628180" y="2294492"/>
                </a:cubicBezTo>
                <a:lnTo>
                  <a:pt x="8623223" y="2294285"/>
                </a:lnTo>
                <a:lnTo>
                  <a:pt x="8859476" y="2349992"/>
                </a:lnTo>
                <a:lnTo>
                  <a:pt x="8879427" y="2354431"/>
                </a:lnTo>
                <a:lnTo>
                  <a:pt x="9156041" y="2408931"/>
                </a:lnTo>
                <a:lnTo>
                  <a:pt x="9424813" y="2461019"/>
                </a:lnTo>
                <a:lnTo>
                  <a:pt x="9484210" y="2469090"/>
                </a:lnTo>
                <a:cubicBezTo>
                  <a:pt x="9609372" y="2488024"/>
                  <a:pt x="9745582" y="2505632"/>
                  <a:pt x="9892844" y="2521914"/>
                </a:cubicBezTo>
                <a:cubicBezTo>
                  <a:pt x="9935469" y="2527538"/>
                  <a:pt x="9978093" y="2533162"/>
                  <a:pt x="10020715" y="2538786"/>
                </a:cubicBezTo>
                <a:lnTo>
                  <a:pt x="10025891" y="2539412"/>
                </a:lnTo>
                <a:lnTo>
                  <a:pt x="10015053" y="2537772"/>
                </a:lnTo>
                <a:cubicBezTo>
                  <a:pt x="9958460" y="2528847"/>
                  <a:pt x="9894883" y="2518311"/>
                  <a:pt x="9824324" y="2506163"/>
                </a:cubicBezTo>
                <a:cubicBezTo>
                  <a:pt x="9753763" y="2494015"/>
                  <a:pt x="9676233" y="2480180"/>
                  <a:pt x="9591731" y="2464655"/>
                </a:cubicBezTo>
                <a:cubicBezTo>
                  <a:pt x="9486678" y="2445430"/>
                  <a:pt x="9383365" y="2426636"/>
                  <a:pt x="9281793" y="2408272"/>
                </a:cubicBezTo>
                <a:cubicBezTo>
                  <a:pt x="9180221" y="2389910"/>
                  <a:pt x="9076882" y="2371268"/>
                  <a:pt x="8971774" y="2352347"/>
                </a:cubicBezTo>
                <a:close/>
                <a:moveTo>
                  <a:pt x="8376272" y="2235073"/>
                </a:moveTo>
                <a:lnTo>
                  <a:pt x="8429905" y="2247952"/>
                </a:lnTo>
                <a:lnTo>
                  <a:pt x="8454022" y="2252940"/>
                </a:lnTo>
                <a:lnTo>
                  <a:pt x="8634586" y="2289909"/>
                </a:lnTo>
                <a:lnTo>
                  <a:pt x="8760716" y="2312442"/>
                </a:lnTo>
                <a:cubicBezTo>
                  <a:pt x="8761356" y="2312270"/>
                  <a:pt x="8763739" y="2312489"/>
                  <a:pt x="8767872" y="2313103"/>
                </a:cubicBezTo>
                <a:cubicBezTo>
                  <a:pt x="8772004" y="2313716"/>
                  <a:pt x="8774391" y="2313937"/>
                  <a:pt x="8775027" y="2313764"/>
                </a:cubicBezTo>
                <a:cubicBezTo>
                  <a:pt x="8741375" y="2307073"/>
                  <a:pt x="8710362" y="2300858"/>
                  <a:pt x="8681995" y="2295121"/>
                </a:cubicBezTo>
                <a:cubicBezTo>
                  <a:pt x="8653629" y="2289382"/>
                  <a:pt x="8619090" y="2282531"/>
                  <a:pt x="8578393" y="2274572"/>
                </a:cubicBezTo>
                <a:close/>
                <a:moveTo>
                  <a:pt x="8896084" y="2188254"/>
                </a:moveTo>
                <a:lnTo>
                  <a:pt x="8927521" y="2194066"/>
                </a:lnTo>
                <a:lnTo>
                  <a:pt x="8910799" y="2191078"/>
                </a:lnTo>
                <a:close/>
                <a:moveTo>
                  <a:pt x="6603150" y="2171710"/>
                </a:moveTo>
                <a:lnTo>
                  <a:pt x="6604600" y="2172174"/>
                </a:lnTo>
                <a:lnTo>
                  <a:pt x="6609868" y="2173246"/>
                </a:lnTo>
                <a:close/>
                <a:moveTo>
                  <a:pt x="6626785" y="2168518"/>
                </a:moveTo>
                <a:cubicBezTo>
                  <a:pt x="6647753" y="2173269"/>
                  <a:pt x="6668709" y="2178094"/>
                  <a:pt x="6689651" y="2182998"/>
                </a:cubicBezTo>
                <a:cubicBezTo>
                  <a:pt x="6710592" y="2187900"/>
                  <a:pt x="6731546" y="2192726"/>
                  <a:pt x="6752517" y="2197475"/>
                </a:cubicBezTo>
                <a:cubicBezTo>
                  <a:pt x="6978692" y="2247682"/>
                  <a:pt x="7211915" y="2299156"/>
                  <a:pt x="7452183" y="2351901"/>
                </a:cubicBezTo>
                <a:cubicBezTo>
                  <a:pt x="7543364" y="2372401"/>
                  <a:pt x="7640812" y="2393475"/>
                  <a:pt x="7744521" y="2415124"/>
                </a:cubicBezTo>
                <a:cubicBezTo>
                  <a:pt x="7848228" y="2436773"/>
                  <a:pt x="7956409" y="2458830"/>
                  <a:pt x="8069062" y="2481297"/>
                </a:cubicBezTo>
                <a:cubicBezTo>
                  <a:pt x="8187627" y="2504604"/>
                  <a:pt x="8301767" y="2527233"/>
                  <a:pt x="8411483" y="2549184"/>
                </a:cubicBezTo>
                <a:cubicBezTo>
                  <a:pt x="8521196" y="2571133"/>
                  <a:pt x="8631841" y="2592976"/>
                  <a:pt x="8743413" y="2614711"/>
                </a:cubicBezTo>
                <a:lnTo>
                  <a:pt x="8908011" y="2646308"/>
                </a:lnTo>
                <a:lnTo>
                  <a:pt x="8762573" y="2619419"/>
                </a:lnTo>
                <a:cubicBezTo>
                  <a:pt x="8585289" y="2585545"/>
                  <a:pt x="8405498" y="2550436"/>
                  <a:pt x="8223201" y="2514088"/>
                </a:cubicBezTo>
                <a:cubicBezTo>
                  <a:pt x="7985815" y="2467228"/>
                  <a:pt x="7765319" y="2422499"/>
                  <a:pt x="7561718" y="2379903"/>
                </a:cubicBezTo>
                <a:lnTo>
                  <a:pt x="7415362" y="2348484"/>
                </a:lnTo>
                <a:lnTo>
                  <a:pt x="7442373" y="2354602"/>
                </a:lnTo>
                <a:cubicBezTo>
                  <a:pt x="7451366" y="2356852"/>
                  <a:pt x="7471777" y="2361318"/>
                  <a:pt x="7503615" y="2368000"/>
                </a:cubicBezTo>
                <a:cubicBezTo>
                  <a:pt x="7535452" y="2374681"/>
                  <a:pt x="7566378" y="2381356"/>
                  <a:pt x="7596399" y="2388025"/>
                </a:cubicBezTo>
                <a:cubicBezTo>
                  <a:pt x="7653748" y="2401155"/>
                  <a:pt x="7710224" y="2414088"/>
                  <a:pt x="7765824" y="2426825"/>
                </a:cubicBezTo>
                <a:cubicBezTo>
                  <a:pt x="7821426" y="2439562"/>
                  <a:pt x="7867304" y="2450744"/>
                  <a:pt x="7903459" y="2460371"/>
                </a:cubicBezTo>
                <a:cubicBezTo>
                  <a:pt x="7967636" y="2475992"/>
                  <a:pt x="8038012" y="2492535"/>
                  <a:pt x="8114585" y="2509995"/>
                </a:cubicBezTo>
                <a:cubicBezTo>
                  <a:pt x="8191161" y="2527454"/>
                  <a:pt x="8265085" y="2544478"/>
                  <a:pt x="8336362" y="2561064"/>
                </a:cubicBezTo>
                <a:cubicBezTo>
                  <a:pt x="8350682" y="2564011"/>
                  <a:pt x="8364099" y="2566953"/>
                  <a:pt x="8376603" y="2569889"/>
                </a:cubicBezTo>
                <a:cubicBezTo>
                  <a:pt x="8389108" y="2572825"/>
                  <a:pt x="8399001" y="2575134"/>
                  <a:pt x="8406274" y="2576811"/>
                </a:cubicBezTo>
                <a:cubicBezTo>
                  <a:pt x="8421555" y="2581167"/>
                  <a:pt x="8446511" y="2587346"/>
                  <a:pt x="8481141" y="2595345"/>
                </a:cubicBezTo>
                <a:cubicBezTo>
                  <a:pt x="8515769" y="2603343"/>
                  <a:pt x="8551294" y="2611424"/>
                  <a:pt x="8587715" y="2619589"/>
                </a:cubicBezTo>
                <a:cubicBezTo>
                  <a:pt x="8642910" y="2631214"/>
                  <a:pt x="8693617" y="2642503"/>
                  <a:pt x="8739841" y="2653459"/>
                </a:cubicBezTo>
                <a:cubicBezTo>
                  <a:pt x="8786062" y="2664414"/>
                  <a:pt x="8833192" y="2675375"/>
                  <a:pt x="8881233" y="2686341"/>
                </a:cubicBezTo>
                <a:cubicBezTo>
                  <a:pt x="8964030" y="2706290"/>
                  <a:pt x="9045965" y="2725965"/>
                  <a:pt x="9127039" y="2745367"/>
                </a:cubicBezTo>
                <a:cubicBezTo>
                  <a:pt x="9208115" y="2764768"/>
                  <a:pt x="9293601" y="2784925"/>
                  <a:pt x="9383499" y="2805837"/>
                </a:cubicBezTo>
                <a:cubicBezTo>
                  <a:pt x="9433557" y="2817351"/>
                  <a:pt x="9490683" y="2830060"/>
                  <a:pt x="9554865" y="2843961"/>
                </a:cubicBezTo>
                <a:lnTo>
                  <a:pt x="9613089" y="2856643"/>
                </a:lnTo>
                <a:lnTo>
                  <a:pt x="9754907" y="2863205"/>
                </a:lnTo>
                <a:cubicBezTo>
                  <a:pt x="9821817" y="2863630"/>
                  <a:pt x="9883494" y="2862721"/>
                  <a:pt x="9939935" y="2860475"/>
                </a:cubicBezTo>
                <a:lnTo>
                  <a:pt x="9990021" y="2854062"/>
                </a:lnTo>
                <a:lnTo>
                  <a:pt x="9840101" y="2826344"/>
                </a:lnTo>
                <a:lnTo>
                  <a:pt x="9981940" y="2851684"/>
                </a:lnTo>
                <a:cubicBezTo>
                  <a:pt x="9982578" y="2851512"/>
                  <a:pt x="9984963" y="2851731"/>
                  <a:pt x="9989095" y="2852345"/>
                </a:cubicBezTo>
                <a:cubicBezTo>
                  <a:pt x="9993228" y="2852958"/>
                  <a:pt x="9995614" y="2853179"/>
                  <a:pt x="9996251" y="2853005"/>
                </a:cubicBezTo>
                <a:cubicBezTo>
                  <a:pt x="9962600" y="2846316"/>
                  <a:pt x="9931585" y="2840100"/>
                  <a:pt x="9903218" y="2834363"/>
                </a:cubicBezTo>
                <a:cubicBezTo>
                  <a:pt x="9874853" y="2828624"/>
                  <a:pt x="9840316" y="2821774"/>
                  <a:pt x="9799617" y="2813815"/>
                </a:cubicBezTo>
                <a:cubicBezTo>
                  <a:pt x="9707986" y="2795803"/>
                  <a:pt x="9617212" y="2778063"/>
                  <a:pt x="9527300" y="2760597"/>
                </a:cubicBezTo>
                <a:lnTo>
                  <a:pt x="9478727" y="2750987"/>
                </a:lnTo>
                <a:lnTo>
                  <a:pt x="9292361" y="2717368"/>
                </a:lnTo>
                <a:lnTo>
                  <a:pt x="9133864" y="2688065"/>
                </a:lnTo>
                <a:lnTo>
                  <a:pt x="9312119" y="2723404"/>
                </a:lnTo>
                <a:cubicBezTo>
                  <a:pt x="9421831" y="2745354"/>
                  <a:pt x="9532477" y="2767196"/>
                  <a:pt x="9644050" y="2788932"/>
                </a:cubicBezTo>
                <a:lnTo>
                  <a:pt x="9808632" y="2820526"/>
                </a:lnTo>
                <a:lnTo>
                  <a:pt x="9663209" y="2793640"/>
                </a:lnTo>
                <a:cubicBezTo>
                  <a:pt x="9485925" y="2759766"/>
                  <a:pt x="9306133" y="2724656"/>
                  <a:pt x="9123837" y="2688310"/>
                </a:cubicBezTo>
                <a:lnTo>
                  <a:pt x="9007043" y="2664617"/>
                </a:lnTo>
                <a:lnTo>
                  <a:pt x="8939450" y="2652120"/>
                </a:lnTo>
                <a:lnTo>
                  <a:pt x="8989643" y="2661088"/>
                </a:lnTo>
                <a:lnTo>
                  <a:pt x="8462353" y="2554124"/>
                </a:lnTo>
                <a:lnTo>
                  <a:pt x="8447171" y="2550864"/>
                </a:lnTo>
                <a:lnTo>
                  <a:pt x="8365002" y="2534608"/>
                </a:lnTo>
                <a:cubicBezTo>
                  <a:pt x="8273435" y="2516242"/>
                  <a:pt x="8179206" y="2497510"/>
                  <a:pt x="8082313" y="2478418"/>
                </a:cubicBezTo>
                <a:cubicBezTo>
                  <a:pt x="7985420" y="2459324"/>
                  <a:pt x="7887637" y="2440108"/>
                  <a:pt x="7788971" y="2420770"/>
                </a:cubicBezTo>
                <a:cubicBezTo>
                  <a:pt x="7739800" y="2411033"/>
                  <a:pt x="7701210" y="2403160"/>
                  <a:pt x="7673188" y="2397153"/>
                </a:cubicBezTo>
                <a:cubicBezTo>
                  <a:pt x="7645175" y="2391149"/>
                  <a:pt x="7627800" y="2386626"/>
                  <a:pt x="7621073" y="2383587"/>
                </a:cubicBezTo>
                <a:cubicBezTo>
                  <a:pt x="7620603" y="2382819"/>
                  <a:pt x="7614852" y="2381099"/>
                  <a:pt x="7603813" y="2378427"/>
                </a:cubicBezTo>
                <a:cubicBezTo>
                  <a:pt x="7592777" y="2375756"/>
                  <a:pt x="7579925" y="2373073"/>
                  <a:pt x="7565253" y="2370377"/>
                </a:cubicBezTo>
                <a:cubicBezTo>
                  <a:pt x="7424440" y="2339334"/>
                  <a:pt x="7282717" y="2308284"/>
                  <a:pt x="7140085" y="2277228"/>
                </a:cubicBezTo>
                <a:cubicBezTo>
                  <a:pt x="6997456" y="2246173"/>
                  <a:pt x="6859198" y="2216064"/>
                  <a:pt x="6725321" y="2186900"/>
                </a:cubicBezTo>
                <a:cubicBezTo>
                  <a:pt x="6694897" y="2180788"/>
                  <a:pt x="6671522" y="2175946"/>
                  <a:pt x="6655190" y="2172374"/>
                </a:cubicBezTo>
                <a:cubicBezTo>
                  <a:pt x="6648683" y="2171490"/>
                  <a:pt x="6643946" y="2170848"/>
                  <a:pt x="6640987" y="2170447"/>
                </a:cubicBezTo>
                <a:cubicBezTo>
                  <a:pt x="6638028" y="2170045"/>
                  <a:pt x="6633293" y="2169402"/>
                  <a:pt x="6626785" y="2168518"/>
                </a:cubicBezTo>
                <a:close/>
                <a:moveTo>
                  <a:pt x="7081102" y="2161579"/>
                </a:moveTo>
                <a:lnTo>
                  <a:pt x="7086955" y="2162867"/>
                </a:lnTo>
                <a:cubicBezTo>
                  <a:pt x="7163893" y="2179995"/>
                  <a:pt x="7240839" y="2197087"/>
                  <a:pt x="7317790" y="2214141"/>
                </a:cubicBezTo>
                <a:lnTo>
                  <a:pt x="7391596" y="2229444"/>
                </a:lnTo>
                <a:lnTo>
                  <a:pt x="7490343" y="2247674"/>
                </a:lnTo>
                <a:lnTo>
                  <a:pt x="7385684" y="2224745"/>
                </a:lnTo>
                <a:lnTo>
                  <a:pt x="7161864" y="2176000"/>
                </a:lnTo>
                <a:close/>
                <a:moveTo>
                  <a:pt x="8372823" y="2132781"/>
                </a:moveTo>
                <a:lnTo>
                  <a:pt x="8433578" y="2145169"/>
                </a:lnTo>
                <a:lnTo>
                  <a:pt x="8600635" y="2178289"/>
                </a:lnTo>
                <a:lnTo>
                  <a:pt x="8702047" y="2193019"/>
                </a:lnTo>
                <a:lnTo>
                  <a:pt x="8446830" y="2142290"/>
                </a:lnTo>
                <a:lnTo>
                  <a:pt x="8402952" y="2133668"/>
                </a:lnTo>
                <a:close/>
                <a:moveTo>
                  <a:pt x="8333941" y="2131637"/>
                </a:moveTo>
                <a:lnTo>
                  <a:pt x="8353801" y="2136553"/>
                </a:lnTo>
                <a:lnTo>
                  <a:pt x="8424660" y="2149994"/>
                </a:lnTo>
                <a:lnTo>
                  <a:pt x="8555086" y="2171341"/>
                </a:lnTo>
                <a:lnTo>
                  <a:pt x="8363672" y="2132512"/>
                </a:lnTo>
                <a:close/>
                <a:moveTo>
                  <a:pt x="9288757" y="2089905"/>
                </a:moveTo>
                <a:lnTo>
                  <a:pt x="9339545" y="2100980"/>
                </a:lnTo>
                <a:lnTo>
                  <a:pt x="9353543" y="2103975"/>
                </a:lnTo>
                <a:lnTo>
                  <a:pt x="9471910" y="2119276"/>
                </a:lnTo>
                <a:cubicBezTo>
                  <a:pt x="9514535" y="2124900"/>
                  <a:pt x="9557159" y="2130524"/>
                  <a:pt x="9599782" y="2136148"/>
                </a:cubicBezTo>
                <a:cubicBezTo>
                  <a:pt x="9670756" y="2145974"/>
                  <a:pt x="9734793" y="2153712"/>
                  <a:pt x="9791895" y="2159362"/>
                </a:cubicBezTo>
                <a:lnTo>
                  <a:pt x="9871971" y="2164790"/>
                </a:lnTo>
                <a:lnTo>
                  <a:pt x="9764736" y="2152884"/>
                </a:lnTo>
                <a:close/>
                <a:moveTo>
                  <a:pt x="9209817" y="2072689"/>
                </a:moveTo>
                <a:lnTo>
                  <a:pt x="9235946" y="2078388"/>
                </a:lnTo>
                <a:lnTo>
                  <a:pt x="9410051" y="2102487"/>
                </a:lnTo>
                <a:cubicBezTo>
                  <a:pt x="9520888" y="2118240"/>
                  <a:pt x="9632700" y="2133522"/>
                  <a:pt x="9745486" y="2148335"/>
                </a:cubicBezTo>
                <a:lnTo>
                  <a:pt x="9881994" y="2165468"/>
                </a:lnTo>
                <a:lnTo>
                  <a:pt x="9942458" y="2169567"/>
                </a:lnTo>
                <a:lnTo>
                  <a:pt x="10000818" y="2171338"/>
                </a:lnTo>
                <a:lnTo>
                  <a:pt x="9903392" y="2157838"/>
                </a:lnTo>
                <a:cubicBezTo>
                  <a:pt x="9810785" y="2145342"/>
                  <a:pt x="9719032" y="2133173"/>
                  <a:pt x="9628138" y="2121338"/>
                </a:cubicBezTo>
                <a:lnTo>
                  <a:pt x="9454292" y="2097421"/>
                </a:lnTo>
                <a:lnTo>
                  <a:pt x="9322994" y="2084568"/>
                </a:lnTo>
                <a:close/>
                <a:moveTo>
                  <a:pt x="8625399" y="2069454"/>
                </a:moveTo>
                <a:lnTo>
                  <a:pt x="8769298" y="2090356"/>
                </a:lnTo>
                <a:cubicBezTo>
                  <a:pt x="8796805" y="2094142"/>
                  <a:pt x="8820367" y="2097118"/>
                  <a:pt x="8839983" y="2099284"/>
                </a:cubicBezTo>
                <a:lnTo>
                  <a:pt x="8843607" y="2099599"/>
                </a:lnTo>
                <a:lnTo>
                  <a:pt x="8786320" y="2091417"/>
                </a:lnTo>
                <a:cubicBezTo>
                  <a:pt x="8757671" y="2087216"/>
                  <a:pt x="8722772" y="2082380"/>
                  <a:pt x="8681636" y="2076912"/>
                </a:cubicBezTo>
                <a:close/>
                <a:moveTo>
                  <a:pt x="7764803" y="1998108"/>
                </a:moveTo>
                <a:lnTo>
                  <a:pt x="7761950" y="1998154"/>
                </a:lnTo>
                <a:lnTo>
                  <a:pt x="7783518" y="2003411"/>
                </a:lnTo>
                <a:cubicBezTo>
                  <a:pt x="7847695" y="2019032"/>
                  <a:pt x="7918071" y="2035574"/>
                  <a:pt x="7994644" y="2053034"/>
                </a:cubicBezTo>
                <a:lnTo>
                  <a:pt x="8035188" y="2062370"/>
                </a:lnTo>
                <a:lnTo>
                  <a:pt x="8045892" y="2062695"/>
                </a:lnTo>
                <a:lnTo>
                  <a:pt x="8037705" y="2061025"/>
                </a:lnTo>
                <a:cubicBezTo>
                  <a:pt x="8009691" y="2055021"/>
                  <a:pt x="7992317" y="2050498"/>
                  <a:pt x="7985589" y="2047459"/>
                </a:cubicBezTo>
                <a:cubicBezTo>
                  <a:pt x="7985119" y="2046691"/>
                  <a:pt x="7979369" y="2044972"/>
                  <a:pt x="7968329" y="2042300"/>
                </a:cubicBezTo>
                <a:cubicBezTo>
                  <a:pt x="7957294" y="2039628"/>
                  <a:pt x="7944441" y="2036945"/>
                  <a:pt x="7929769" y="2034249"/>
                </a:cubicBezTo>
                <a:close/>
                <a:moveTo>
                  <a:pt x="9030347" y="1863849"/>
                </a:moveTo>
                <a:lnTo>
                  <a:pt x="9061817" y="1869667"/>
                </a:lnTo>
                <a:lnTo>
                  <a:pt x="9045077" y="1866676"/>
                </a:lnTo>
                <a:close/>
                <a:moveTo>
                  <a:pt x="8129727" y="1689630"/>
                </a:moveTo>
                <a:lnTo>
                  <a:pt x="8161167" y="1695443"/>
                </a:lnTo>
                <a:lnTo>
                  <a:pt x="8144443" y="1692454"/>
                </a:lnTo>
                <a:close/>
                <a:moveTo>
                  <a:pt x="8091965" y="1678562"/>
                </a:moveTo>
                <a:lnTo>
                  <a:pt x="8191413" y="1698840"/>
                </a:lnTo>
                <a:lnTo>
                  <a:pt x="8293793" y="1719137"/>
                </a:lnTo>
                <a:lnTo>
                  <a:pt x="8303020" y="1720786"/>
                </a:lnTo>
                <a:cubicBezTo>
                  <a:pt x="8303659" y="1720614"/>
                  <a:pt x="8306043" y="1720833"/>
                  <a:pt x="8310175" y="1721447"/>
                </a:cubicBezTo>
                <a:cubicBezTo>
                  <a:pt x="8314308" y="1722060"/>
                  <a:pt x="8316695" y="1722280"/>
                  <a:pt x="8317331" y="1722107"/>
                </a:cubicBezTo>
                <a:cubicBezTo>
                  <a:pt x="8283679" y="1715417"/>
                  <a:pt x="8252666" y="1709202"/>
                  <a:pt x="8224299" y="1703463"/>
                </a:cubicBezTo>
                <a:cubicBezTo>
                  <a:pt x="8195933" y="1697726"/>
                  <a:pt x="8161394" y="1690875"/>
                  <a:pt x="8120696" y="1682916"/>
                </a:cubicBezTo>
                <a:lnTo>
                  <a:pt x="8102177" y="1679297"/>
                </a:lnTo>
                <a:close/>
                <a:moveTo>
                  <a:pt x="7963039" y="1669289"/>
                </a:moveTo>
                <a:lnTo>
                  <a:pt x="8119185" y="1701582"/>
                </a:lnTo>
                <a:cubicBezTo>
                  <a:pt x="8181161" y="1714270"/>
                  <a:pt x="8243139" y="1726959"/>
                  <a:pt x="8305111" y="1739648"/>
                </a:cubicBezTo>
                <a:cubicBezTo>
                  <a:pt x="8304702" y="1743608"/>
                  <a:pt x="8289421" y="1744297"/>
                  <a:pt x="8259272" y="1741712"/>
                </a:cubicBezTo>
                <a:cubicBezTo>
                  <a:pt x="8229122" y="1739127"/>
                  <a:pt x="8182275" y="1733335"/>
                  <a:pt x="8118724" y="1724335"/>
                </a:cubicBezTo>
                <a:lnTo>
                  <a:pt x="8028414" y="1711258"/>
                </a:lnTo>
                <a:lnTo>
                  <a:pt x="8089102" y="1724258"/>
                </a:lnTo>
                <a:lnTo>
                  <a:pt x="8229815" y="1744697"/>
                </a:lnTo>
                <a:cubicBezTo>
                  <a:pt x="8284831" y="1752266"/>
                  <a:pt x="8324062" y="1756602"/>
                  <a:pt x="8347507" y="1757698"/>
                </a:cubicBezTo>
                <a:cubicBezTo>
                  <a:pt x="8354615" y="1758623"/>
                  <a:pt x="8361757" y="1759357"/>
                  <a:pt x="8368933" y="1759901"/>
                </a:cubicBezTo>
                <a:cubicBezTo>
                  <a:pt x="8376111" y="1760445"/>
                  <a:pt x="8383282" y="1761027"/>
                  <a:pt x="8390446" y="1761647"/>
                </a:cubicBezTo>
                <a:cubicBezTo>
                  <a:pt x="8466406" y="1777487"/>
                  <a:pt x="8535369" y="1791750"/>
                  <a:pt x="8597346" y="1804438"/>
                </a:cubicBezTo>
                <a:cubicBezTo>
                  <a:pt x="8659321" y="1817127"/>
                  <a:pt x="8721299" y="1829815"/>
                  <a:pt x="8783271" y="1842504"/>
                </a:cubicBezTo>
                <a:cubicBezTo>
                  <a:pt x="8782863" y="1846466"/>
                  <a:pt x="8767582" y="1847153"/>
                  <a:pt x="8737433" y="1844568"/>
                </a:cubicBezTo>
                <a:cubicBezTo>
                  <a:pt x="8707282" y="1841984"/>
                  <a:pt x="8660435" y="1836191"/>
                  <a:pt x="8596885" y="1827190"/>
                </a:cubicBezTo>
                <a:lnTo>
                  <a:pt x="8552783" y="1820804"/>
                </a:lnTo>
                <a:lnTo>
                  <a:pt x="8595202" y="1830991"/>
                </a:lnTo>
                <a:cubicBezTo>
                  <a:pt x="8630057" y="1838166"/>
                  <a:pt x="8665828" y="1845269"/>
                  <a:pt x="8702516" y="1852303"/>
                </a:cubicBezTo>
                <a:cubicBezTo>
                  <a:pt x="8758206" y="1861425"/>
                  <a:pt x="8809295" y="1871060"/>
                  <a:pt x="8855787" y="1881208"/>
                </a:cubicBezTo>
                <a:lnTo>
                  <a:pt x="8976872" y="1906524"/>
                </a:lnTo>
                <a:lnTo>
                  <a:pt x="9161651" y="1903798"/>
                </a:lnTo>
                <a:lnTo>
                  <a:pt x="9211736" y="1897384"/>
                </a:lnTo>
                <a:lnTo>
                  <a:pt x="9061817" y="1869667"/>
                </a:lnTo>
                <a:lnTo>
                  <a:pt x="9203656" y="1895007"/>
                </a:lnTo>
                <a:cubicBezTo>
                  <a:pt x="9204294" y="1894834"/>
                  <a:pt x="9206679" y="1895054"/>
                  <a:pt x="9210811" y="1895668"/>
                </a:cubicBezTo>
                <a:cubicBezTo>
                  <a:pt x="9214944" y="1896281"/>
                  <a:pt x="9217330" y="1896501"/>
                  <a:pt x="9217967" y="1896329"/>
                </a:cubicBezTo>
                <a:cubicBezTo>
                  <a:pt x="9184316" y="1889639"/>
                  <a:pt x="9153302" y="1883423"/>
                  <a:pt x="9124934" y="1877685"/>
                </a:cubicBezTo>
                <a:cubicBezTo>
                  <a:pt x="9096568" y="1871947"/>
                  <a:pt x="9062031" y="1865096"/>
                  <a:pt x="9021332" y="1857137"/>
                </a:cubicBezTo>
                <a:cubicBezTo>
                  <a:pt x="8929702" y="1839127"/>
                  <a:pt x="8838928" y="1821386"/>
                  <a:pt x="8749015" y="1803920"/>
                </a:cubicBezTo>
                <a:lnTo>
                  <a:pt x="8700443" y="1794310"/>
                </a:lnTo>
                <a:lnTo>
                  <a:pt x="8514077" y="1760691"/>
                </a:lnTo>
                <a:lnTo>
                  <a:pt x="8355579" y="1731387"/>
                </a:lnTo>
                <a:lnTo>
                  <a:pt x="8533834" y="1766727"/>
                </a:lnTo>
                <a:cubicBezTo>
                  <a:pt x="8643547" y="1788677"/>
                  <a:pt x="8754192" y="1810519"/>
                  <a:pt x="8865766" y="1832255"/>
                </a:cubicBezTo>
                <a:lnTo>
                  <a:pt x="9030347" y="1863849"/>
                </a:lnTo>
                <a:lnTo>
                  <a:pt x="8884924" y="1836962"/>
                </a:lnTo>
                <a:cubicBezTo>
                  <a:pt x="8707641" y="1803088"/>
                  <a:pt x="8527850" y="1767979"/>
                  <a:pt x="8345553" y="1731633"/>
                </a:cubicBezTo>
                <a:lnTo>
                  <a:pt x="8228758" y="1707941"/>
                </a:lnTo>
                <a:lnTo>
                  <a:pt x="8161167" y="1695443"/>
                </a:lnTo>
                <a:lnTo>
                  <a:pt x="8211359" y="1704410"/>
                </a:lnTo>
                <a:lnTo>
                  <a:pt x="8079532" y="1677668"/>
                </a:lnTo>
                <a:lnTo>
                  <a:pt x="8060147" y="1676274"/>
                </a:lnTo>
                <a:lnTo>
                  <a:pt x="8129727" y="1689630"/>
                </a:lnTo>
                <a:lnTo>
                  <a:pt x="8055785" y="1675960"/>
                </a:lnTo>
                <a:close/>
                <a:moveTo>
                  <a:pt x="4087946" y="1605564"/>
                </a:moveTo>
                <a:lnTo>
                  <a:pt x="4225348" y="1625614"/>
                </a:lnTo>
                <a:lnTo>
                  <a:pt x="4177946" y="1616015"/>
                </a:lnTo>
                <a:close/>
                <a:moveTo>
                  <a:pt x="8166520" y="1596822"/>
                </a:moveTo>
                <a:lnTo>
                  <a:pt x="8210730" y="1605549"/>
                </a:lnTo>
                <a:lnTo>
                  <a:pt x="8251917" y="1613455"/>
                </a:lnTo>
                <a:lnTo>
                  <a:pt x="8257115" y="1612944"/>
                </a:lnTo>
                <a:lnTo>
                  <a:pt x="8354707" y="1628168"/>
                </a:lnTo>
                <a:lnTo>
                  <a:pt x="8315511" y="1620508"/>
                </a:lnTo>
                <a:lnTo>
                  <a:pt x="8245965" y="1609988"/>
                </a:lnTo>
                <a:close/>
                <a:moveTo>
                  <a:pt x="8392992" y="1579463"/>
                </a:moveTo>
                <a:lnTo>
                  <a:pt x="8424453" y="1585280"/>
                </a:lnTo>
                <a:lnTo>
                  <a:pt x="8407717" y="1582290"/>
                </a:lnTo>
                <a:close/>
                <a:moveTo>
                  <a:pt x="7161881" y="1512322"/>
                </a:moveTo>
                <a:lnTo>
                  <a:pt x="7323898" y="1550402"/>
                </a:lnTo>
                <a:lnTo>
                  <a:pt x="7438653" y="1565237"/>
                </a:lnTo>
                <a:cubicBezTo>
                  <a:pt x="7481277" y="1570861"/>
                  <a:pt x="7523902" y="1576484"/>
                  <a:pt x="7566525" y="1582109"/>
                </a:cubicBezTo>
                <a:lnTo>
                  <a:pt x="7571700" y="1582734"/>
                </a:lnTo>
                <a:lnTo>
                  <a:pt x="7560861" y="1581095"/>
                </a:lnTo>
                <a:cubicBezTo>
                  <a:pt x="7504269" y="1572170"/>
                  <a:pt x="7440693" y="1561633"/>
                  <a:pt x="7370133" y="1549486"/>
                </a:cubicBezTo>
                <a:close/>
                <a:moveTo>
                  <a:pt x="7518830" y="1481603"/>
                </a:moveTo>
                <a:lnTo>
                  <a:pt x="7573539" y="1494201"/>
                </a:lnTo>
                <a:cubicBezTo>
                  <a:pt x="7587860" y="1497149"/>
                  <a:pt x="7601278" y="1500090"/>
                  <a:pt x="7613781" y="1503026"/>
                </a:cubicBezTo>
                <a:cubicBezTo>
                  <a:pt x="7626286" y="1505963"/>
                  <a:pt x="7636179" y="1508271"/>
                  <a:pt x="7643451" y="1509948"/>
                </a:cubicBezTo>
                <a:cubicBezTo>
                  <a:pt x="7658731" y="1514305"/>
                  <a:pt x="7683687" y="1520483"/>
                  <a:pt x="7718319" y="1528483"/>
                </a:cubicBezTo>
                <a:cubicBezTo>
                  <a:pt x="7752947" y="1536480"/>
                  <a:pt x="7788472" y="1544562"/>
                  <a:pt x="7824892" y="1552726"/>
                </a:cubicBezTo>
                <a:cubicBezTo>
                  <a:pt x="7880087" y="1564352"/>
                  <a:pt x="7930795" y="1575641"/>
                  <a:pt x="7977020" y="1586597"/>
                </a:cubicBezTo>
                <a:cubicBezTo>
                  <a:pt x="8023239" y="1597551"/>
                  <a:pt x="8070371" y="1608511"/>
                  <a:pt x="8118411" y="1619479"/>
                </a:cubicBezTo>
                <a:lnTo>
                  <a:pt x="8120610" y="1620007"/>
                </a:lnTo>
                <a:lnTo>
                  <a:pt x="8213180" y="1616320"/>
                </a:lnTo>
                <a:cubicBezTo>
                  <a:pt x="8220420" y="1616320"/>
                  <a:pt x="8227718" y="1615918"/>
                  <a:pt x="8235076" y="1615113"/>
                </a:cubicBezTo>
                <a:lnTo>
                  <a:pt x="8248832" y="1613759"/>
                </a:lnTo>
                <a:lnTo>
                  <a:pt x="8229889" y="1610257"/>
                </a:lnTo>
                <a:lnTo>
                  <a:pt x="8130634" y="1590874"/>
                </a:lnTo>
                <a:lnTo>
                  <a:pt x="8055237" y="1578379"/>
                </a:lnTo>
                <a:cubicBezTo>
                  <a:pt x="7984676" y="1566232"/>
                  <a:pt x="7907145" y="1552396"/>
                  <a:pt x="7822645" y="1536871"/>
                </a:cubicBezTo>
                <a:close/>
                <a:moveTo>
                  <a:pt x="8446582" y="1465592"/>
                </a:moveTo>
                <a:lnTo>
                  <a:pt x="8646528" y="1504341"/>
                </a:lnTo>
                <a:lnTo>
                  <a:pt x="8705926" y="1512413"/>
                </a:lnTo>
                <a:cubicBezTo>
                  <a:pt x="8831087" y="1531347"/>
                  <a:pt x="8967297" y="1548955"/>
                  <a:pt x="9114560" y="1565237"/>
                </a:cubicBezTo>
                <a:cubicBezTo>
                  <a:pt x="9157185" y="1570860"/>
                  <a:pt x="9199810" y="1576484"/>
                  <a:pt x="9242432" y="1582109"/>
                </a:cubicBezTo>
                <a:lnTo>
                  <a:pt x="9247607" y="1582735"/>
                </a:lnTo>
                <a:lnTo>
                  <a:pt x="9236768" y="1581095"/>
                </a:lnTo>
                <a:lnTo>
                  <a:pt x="9075622" y="1554389"/>
                </a:lnTo>
                <a:lnTo>
                  <a:pt x="9046564" y="1555047"/>
                </a:lnTo>
                <a:cubicBezTo>
                  <a:pt x="9016464" y="1552177"/>
                  <a:pt x="8969664" y="1546120"/>
                  <a:pt x="8906159" y="1536874"/>
                </a:cubicBezTo>
                <a:cubicBezTo>
                  <a:pt x="8855949" y="1529556"/>
                  <a:pt x="8800444" y="1521317"/>
                  <a:pt x="8739652" y="1512162"/>
                </a:cubicBezTo>
                <a:cubicBezTo>
                  <a:pt x="8678859" y="1503007"/>
                  <a:pt x="8616333" y="1493363"/>
                  <a:pt x="8552078" y="1483231"/>
                </a:cubicBezTo>
                <a:close/>
                <a:moveTo>
                  <a:pt x="8494227" y="1353500"/>
                </a:moveTo>
                <a:lnTo>
                  <a:pt x="8525698" y="1359318"/>
                </a:lnTo>
                <a:lnTo>
                  <a:pt x="8508957" y="1356327"/>
                </a:lnTo>
                <a:close/>
                <a:moveTo>
                  <a:pt x="6898253" y="1334244"/>
                </a:moveTo>
                <a:lnTo>
                  <a:pt x="7009522" y="1356167"/>
                </a:lnTo>
                <a:lnTo>
                  <a:pt x="6950541" y="1343245"/>
                </a:lnTo>
                <a:close/>
                <a:moveTo>
                  <a:pt x="7809129" y="1324608"/>
                </a:moveTo>
                <a:lnTo>
                  <a:pt x="7840590" y="1330425"/>
                </a:lnTo>
                <a:lnTo>
                  <a:pt x="7823854" y="1327434"/>
                </a:lnTo>
                <a:close/>
                <a:moveTo>
                  <a:pt x="7597988" y="1278396"/>
                </a:moveTo>
                <a:lnTo>
                  <a:pt x="7715911" y="1306713"/>
                </a:lnTo>
                <a:lnTo>
                  <a:pt x="7809129" y="1324608"/>
                </a:lnTo>
                <a:lnTo>
                  <a:pt x="7727858" y="1309581"/>
                </a:lnTo>
                <a:lnTo>
                  <a:pt x="7787601" y="1323927"/>
                </a:lnTo>
                <a:lnTo>
                  <a:pt x="7893274" y="1344257"/>
                </a:lnTo>
                <a:cubicBezTo>
                  <a:pt x="7935454" y="1352421"/>
                  <a:pt x="7977633" y="1360585"/>
                  <a:pt x="8019811" y="1368748"/>
                </a:cubicBezTo>
                <a:cubicBezTo>
                  <a:pt x="8090073" y="1382549"/>
                  <a:pt x="8153395" y="1394497"/>
                  <a:pt x="8209776" y="1404594"/>
                </a:cubicBezTo>
                <a:cubicBezTo>
                  <a:pt x="8266156" y="1414692"/>
                  <a:pt x="8315605" y="1422869"/>
                  <a:pt x="8358128" y="1429128"/>
                </a:cubicBezTo>
                <a:lnTo>
                  <a:pt x="8477210" y="1446851"/>
                </a:lnTo>
                <a:lnTo>
                  <a:pt x="8193490" y="1395670"/>
                </a:lnTo>
                <a:lnTo>
                  <a:pt x="7840590" y="1330425"/>
                </a:lnTo>
                <a:lnTo>
                  <a:pt x="7982432" y="1355764"/>
                </a:lnTo>
                <a:cubicBezTo>
                  <a:pt x="7983071" y="1355592"/>
                  <a:pt x="7985455" y="1355811"/>
                  <a:pt x="7989588" y="1356426"/>
                </a:cubicBezTo>
                <a:cubicBezTo>
                  <a:pt x="7993720" y="1357039"/>
                  <a:pt x="7996106" y="1357259"/>
                  <a:pt x="7996743" y="1357086"/>
                </a:cubicBezTo>
                <a:cubicBezTo>
                  <a:pt x="7963092" y="1350395"/>
                  <a:pt x="7932078" y="1344181"/>
                  <a:pt x="7903710" y="1338443"/>
                </a:cubicBezTo>
                <a:cubicBezTo>
                  <a:pt x="7875345" y="1332705"/>
                  <a:pt x="7840806" y="1325854"/>
                  <a:pt x="7800108" y="1317895"/>
                </a:cubicBezTo>
                <a:close/>
                <a:moveTo>
                  <a:pt x="8800453" y="1226693"/>
                </a:moveTo>
                <a:lnTo>
                  <a:pt x="8831725" y="1232459"/>
                </a:lnTo>
                <a:lnTo>
                  <a:pt x="8815087" y="1229484"/>
                </a:lnTo>
                <a:close/>
                <a:moveTo>
                  <a:pt x="8021793" y="1213827"/>
                </a:moveTo>
                <a:lnTo>
                  <a:pt x="8036430" y="1217278"/>
                </a:lnTo>
                <a:lnTo>
                  <a:pt x="8049830" y="1219011"/>
                </a:lnTo>
                <a:close/>
                <a:moveTo>
                  <a:pt x="6345886" y="1213827"/>
                </a:moveTo>
                <a:lnTo>
                  <a:pt x="6391946" y="1224687"/>
                </a:lnTo>
                <a:lnTo>
                  <a:pt x="6539506" y="1257465"/>
                </a:lnTo>
                <a:lnTo>
                  <a:pt x="6613311" y="1272766"/>
                </a:lnTo>
                <a:lnTo>
                  <a:pt x="6712059" y="1290997"/>
                </a:lnTo>
                <a:lnTo>
                  <a:pt x="6607400" y="1268067"/>
                </a:lnTo>
                <a:lnTo>
                  <a:pt x="6428351" y="1229073"/>
                </a:lnTo>
                <a:close/>
                <a:moveTo>
                  <a:pt x="6324293" y="1208736"/>
                </a:moveTo>
                <a:lnTo>
                  <a:pt x="6330377" y="1210171"/>
                </a:lnTo>
                <a:lnTo>
                  <a:pt x="6424642" y="1228265"/>
                </a:lnTo>
                <a:lnTo>
                  <a:pt x="6383580" y="1219322"/>
                </a:lnTo>
                <a:close/>
                <a:moveTo>
                  <a:pt x="7874118" y="1179007"/>
                </a:moveTo>
                <a:lnTo>
                  <a:pt x="8006285" y="1210171"/>
                </a:lnTo>
                <a:lnTo>
                  <a:pt x="8057504" y="1220002"/>
                </a:lnTo>
                <a:lnTo>
                  <a:pt x="8134344" y="1229936"/>
                </a:lnTo>
                <a:lnTo>
                  <a:pt x="8108768" y="1224863"/>
                </a:lnTo>
                <a:close/>
                <a:moveTo>
                  <a:pt x="8510472" y="1133228"/>
                </a:moveTo>
                <a:lnTo>
                  <a:pt x="8561261" y="1144303"/>
                </a:lnTo>
                <a:lnTo>
                  <a:pt x="8575259" y="1147298"/>
                </a:lnTo>
                <a:lnTo>
                  <a:pt x="8693626" y="1162599"/>
                </a:lnTo>
                <a:cubicBezTo>
                  <a:pt x="8736250" y="1168223"/>
                  <a:pt x="8778875" y="1173847"/>
                  <a:pt x="8821499" y="1179471"/>
                </a:cubicBezTo>
                <a:cubicBezTo>
                  <a:pt x="8892472" y="1189297"/>
                  <a:pt x="8956508" y="1197035"/>
                  <a:pt x="9013610" y="1202685"/>
                </a:cubicBezTo>
                <a:lnTo>
                  <a:pt x="9093687" y="1208112"/>
                </a:lnTo>
                <a:lnTo>
                  <a:pt x="8986452" y="1196207"/>
                </a:lnTo>
                <a:close/>
                <a:moveTo>
                  <a:pt x="7911869" y="1131620"/>
                </a:moveTo>
                <a:lnTo>
                  <a:pt x="7943728" y="1135158"/>
                </a:lnTo>
                <a:lnTo>
                  <a:pt x="7926766" y="1133490"/>
                </a:lnTo>
                <a:close/>
                <a:moveTo>
                  <a:pt x="8324491" y="1091891"/>
                </a:moveTo>
                <a:lnTo>
                  <a:pt x="8389763" y="1106903"/>
                </a:lnTo>
                <a:lnTo>
                  <a:pt x="8457661" y="1121710"/>
                </a:lnTo>
                <a:lnTo>
                  <a:pt x="8631767" y="1145809"/>
                </a:lnTo>
                <a:cubicBezTo>
                  <a:pt x="8742604" y="1161562"/>
                  <a:pt x="8854416" y="1176845"/>
                  <a:pt x="8967201" y="1191658"/>
                </a:cubicBezTo>
                <a:lnTo>
                  <a:pt x="9103709" y="1208791"/>
                </a:lnTo>
                <a:lnTo>
                  <a:pt x="9164173" y="1212890"/>
                </a:lnTo>
                <a:lnTo>
                  <a:pt x="9222534" y="1214661"/>
                </a:lnTo>
                <a:lnTo>
                  <a:pt x="9125109" y="1201162"/>
                </a:lnTo>
                <a:cubicBezTo>
                  <a:pt x="9032501" y="1188664"/>
                  <a:pt x="8940748" y="1176497"/>
                  <a:pt x="8849853" y="1164660"/>
                </a:cubicBezTo>
                <a:cubicBezTo>
                  <a:pt x="8758960" y="1152824"/>
                  <a:pt x="8670823" y="1140699"/>
                  <a:pt x="8585445" y="1128284"/>
                </a:cubicBezTo>
                <a:close/>
                <a:moveTo>
                  <a:pt x="6956425" y="1034838"/>
                </a:moveTo>
                <a:lnTo>
                  <a:pt x="7005234" y="1046734"/>
                </a:lnTo>
                <a:cubicBezTo>
                  <a:pt x="7069410" y="1062355"/>
                  <a:pt x="7139787" y="1078896"/>
                  <a:pt x="7216360" y="1096358"/>
                </a:cubicBezTo>
                <a:lnTo>
                  <a:pt x="7229534" y="1099391"/>
                </a:lnTo>
                <a:lnTo>
                  <a:pt x="7274501" y="1107424"/>
                </a:lnTo>
                <a:lnTo>
                  <a:pt x="7259421" y="1104348"/>
                </a:lnTo>
                <a:cubicBezTo>
                  <a:pt x="7231407" y="1098344"/>
                  <a:pt x="7214032" y="1093820"/>
                  <a:pt x="7207305" y="1090781"/>
                </a:cubicBezTo>
                <a:cubicBezTo>
                  <a:pt x="7206835" y="1090013"/>
                  <a:pt x="7201085" y="1088295"/>
                  <a:pt x="7190045" y="1085622"/>
                </a:cubicBezTo>
                <a:cubicBezTo>
                  <a:pt x="7179010" y="1082951"/>
                  <a:pt x="7166157" y="1080268"/>
                  <a:pt x="7151485" y="1077571"/>
                </a:cubicBezTo>
                <a:close/>
                <a:moveTo>
                  <a:pt x="7775141" y="1025580"/>
                </a:moveTo>
                <a:lnTo>
                  <a:pt x="7961170" y="1063054"/>
                </a:lnTo>
                <a:lnTo>
                  <a:pt x="8006084" y="1071873"/>
                </a:lnTo>
                <a:lnTo>
                  <a:pt x="8086834" y="1082847"/>
                </a:lnTo>
                <a:lnTo>
                  <a:pt x="7974327" y="1060701"/>
                </a:lnTo>
                <a:lnTo>
                  <a:pt x="7853613" y="1037183"/>
                </a:lnTo>
                <a:close/>
                <a:moveTo>
                  <a:pt x="7371196" y="956086"/>
                </a:moveTo>
                <a:lnTo>
                  <a:pt x="7503157" y="984557"/>
                </a:lnTo>
                <a:cubicBezTo>
                  <a:pt x="7553548" y="994828"/>
                  <a:pt x="7611105" y="1005663"/>
                  <a:pt x="7675817" y="1017059"/>
                </a:cubicBezTo>
                <a:cubicBezTo>
                  <a:pt x="7740527" y="1028454"/>
                  <a:pt x="7805214" y="1040011"/>
                  <a:pt x="7869881" y="1051728"/>
                </a:cubicBezTo>
                <a:cubicBezTo>
                  <a:pt x="7870080" y="1052427"/>
                  <a:pt x="7872967" y="1053319"/>
                  <a:pt x="7878542" y="1054400"/>
                </a:cubicBezTo>
                <a:cubicBezTo>
                  <a:pt x="7884115" y="1055482"/>
                  <a:pt x="7890620" y="1056413"/>
                  <a:pt x="7898045" y="1057191"/>
                </a:cubicBezTo>
                <a:lnTo>
                  <a:pt x="7982070" y="1068610"/>
                </a:lnTo>
                <a:lnTo>
                  <a:pt x="7722475" y="1016560"/>
                </a:lnTo>
                <a:close/>
                <a:moveTo>
                  <a:pt x="7096709" y="881952"/>
                </a:moveTo>
                <a:lnTo>
                  <a:pt x="7343962" y="935483"/>
                </a:lnTo>
                <a:lnTo>
                  <a:pt x="7437769" y="955420"/>
                </a:lnTo>
                <a:lnTo>
                  <a:pt x="7546148" y="975426"/>
                </a:lnTo>
                <a:lnTo>
                  <a:pt x="7512876" y="967043"/>
                </a:lnTo>
                <a:cubicBezTo>
                  <a:pt x="7512393" y="966344"/>
                  <a:pt x="7506630" y="964692"/>
                  <a:pt x="7495579" y="962088"/>
                </a:cubicBezTo>
                <a:cubicBezTo>
                  <a:pt x="7484530" y="959486"/>
                  <a:pt x="7471672" y="956839"/>
                  <a:pt x="7456998" y="954149"/>
                </a:cubicBezTo>
                <a:lnTo>
                  <a:pt x="7241514" y="907810"/>
                </a:lnTo>
                <a:close/>
                <a:moveTo>
                  <a:pt x="6842676" y="841138"/>
                </a:moveTo>
                <a:lnTo>
                  <a:pt x="6855747" y="843604"/>
                </a:lnTo>
                <a:cubicBezTo>
                  <a:pt x="6902235" y="853752"/>
                  <a:pt x="6949665" y="863667"/>
                  <a:pt x="6998035" y="873353"/>
                </a:cubicBezTo>
                <a:lnTo>
                  <a:pt x="7020164" y="878328"/>
                </a:lnTo>
                <a:lnTo>
                  <a:pt x="7290970" y="928319"/>
                </a:lnTo>
                <a:lnTo>
                  <a:pt x="6931920" y="852527"/>
                </a:lnTo>
                <a:lnTo>
                  <a:pt x="6931346" y="852425"/>
                </a:lnTo>
                <a:cubicBezTo>
                  <a:pt x="6900614" y="848007"/>
                  <a:pt x="6877019" y="844310"/>
                  <a:pt x="6860556" y="841338"/>
                </a:cubicBezTo>
                <a:cubicBezTo>
                  <a:pt x="6853932" y="841264"/>
                  <a:pt x="6849112" y="841211"/>
                  <a:pt x="6846099" y="841177"/>
                </a:cubicBezTo>
                <a:close/>
                <a:moveTo>
                  <a:pt x="1633755" y="648887"/>
                </a:moveTo>
                <a:lnTo>
                  <a:pt x="1771156" y="668936"/>
                </a:lnTo>
                <a:lnTo>
                  <a:pt x="1723754" y="659338"/>
                </a:lnTo>
                <a:close/>
                <a:moveTo>
                  <a:pt x="3858849" y="398863"/>
                </a:moveTo>
                <a:lnTo>
                  <a:pt x="3860195" y="399130"/>
                </a:lnTo>
                <a:lnTo>
                  <a:pt x="3859645" y="399007"/>
                </a:lnTo>
                <a:close/>
                <a:moveTo>
                  <a:pt x="2182941" y="398862"/>
                </a:moveTo>
                <a:lnTo>
                  <a:pt x="2184286" y="399130"/>
                </a:lnTo>
                <a:lnTo>
                  <a:pt x="2183738" y="399007"/>
                </a:lnTo>
                <a:close/>
                <a:moveTo>
                  <a:pt x="4392770" y="364667"/>
                </a:moveTo>
                <a:lnTo>
                  <a:pt x="4593629" y="404656"/>
                </a:lnTo>
                <a:lnTo>
                  <a:pt x="4675659" y="421371"/>
                </a:lnTo>
                <a:lnTo>
                  <a:pt x="4759553" y="433931"/>
                </a:lnTo>
                <a:cubicBezTo>
                  <a:pt x="4842266" y="445999"/>
                  <a:pt x="4903483" y="456541"/>
                  <a:pt x="4943201" y="465552"/>
                </a:cubicBezTo>
                <a:cubicBezTo>
                  <a:pt x="5020835" y="479357"/>
                  <a:pt x="5098410" y="493567"/>
                  <a:pt x="5175926" y="508182"/>
                </a:cubicBezTo>
                <a:lnTo>
                  <a:pt x="5367856" y="544175"/>
                </a:lnTo>
                <a:lnTo>
                  <a:pt x="5081400" y="479933"/>
                </a:lnTo>
                <a:cubicBezTo>
                  <a:pt x="4893899" y="442120"/>
                  <a:pt x="4686293" y="406185"/>
                  <a:pt x="4463858" y="373450"/>
                </a:cubicBezTo>
                <a:close/>
                <a:moveTo>
                  <a:pt x="2716863" y="364667"/>
                </a:moveTo>
                <a:lnTo>
                  <a:pt x="2836018" y="388389"/>
                </a:lnTo>
                <a:lnTo>
                  <a:pt x="2930064" y="402112"/>
                </a:lnTo>
                <a:cubicBezTo>
                  <a:pt x="2999447" y="412579"/>
                  <a:pt x="3073425" y="424130"/>
                  <a:pt x="3151997" y="436764"/>
                </a:cubicBezTo>
                <a:lnTo>
                  <a:pt x="3342497" y="468184"/>
                </a:lnTo>
                <a:lnTo>
                  <a:pt x="3109822" y="424787"/>
                </a:lnTo>
                <a:cubicBezTo>
                  <a:pt x="3006679" y="406985"/>
                  <a:pt x="2899169" y="389817"/>
                  <a:pt x="2787951" y="373449"/>
                </a:cubicBezTo>
                <a:close/>
                <a:moveTo>
                  <a:pt x="3638790" y="275902"/>
                </a:moveTo>
                <a:lnTo>
                  <a:pt x="3709786" y="288399"/>
                </a:lnTo>
                <a:lnTo>
                  <a:pt x="3924482" y="313734"/>
                </a:lnTo>
                <a:lnTo>
                  <a:pt x="3852243" y="297892"/>
                </a:lnTo>
                <a:lnTo>
                  <a:pt x="3757350" y="286170"/>
                </a:lnTo>
                <a:close/>
                <a:moveTo>
                  <a:pt x="1962883" y="275902"/>
                </a:moveTo>
                <a:lnTo>
                  <a:pt x="2033878" y="288399"/>
                </a:lnTo>
                <a:lnTo>
                  <a:pt x="2248574" y="313734"/>
                </a:lnTo>
                <a:lnTo>
                  <a:pt x="2176335" y="297892"/>
                </a:lnTo>
                <a:lnTo>
                  <a:pt x="2081443" y="286169"/>
                </a:lnTo>
                <a:close/>
                <a:moveTo>
                  <a:pt x="2404341" y="193876"/>
                </a:moveTo>
                <a:lnTo>
                  <a:pt x="2626392" y="233056"/>
                </a:lnTo>
                <a:cubicBezTo>
                  <a:pt x="2802506" y="265018"/>
                  <a:pt x="2988992" y="299976"/>
                  <a:pt x="3185850" y="337930"/>
                </a:cubicBezTo>
                <a:lnTo>
                  <a:pt x="3414955" y="383094"/>
                </a:lnTo>
                <a:lnTo>
                  <a:pt x="3504567" y="398868"/>
                </a:lnTo>
                <a:lnTo>
                  <a:pt x="3712929" y="428064"/>
                </a:lnTo>
                <a:lnTo>
                  <a:pt x="3391860" y="357650"/>
                </a:lnTo>
                <a:cubicBezTo>
                  <a:pt x="3251808" y="328152"/>
                  <a:pt x="3104588" y="298317"/>
                  <a:pt x="2951759" y="268539"/>
                </a:cubicBezTo>
                <a:lnTo>
                  <a:pt x="2741664" y="229172"/>
                </a:lnTo>
                <a:lnTo>
                  <a:pt x="2535595" y="205243"/>
                </a:lnTo>
                <a:close/>
                <a:moveTo>
                  <a:pt x="607336" y="0"/>
                </a:moveTo>
                <a:lnTo>
                  <a:pt x="978950" y="54224"/>
                </a:lnTo>
                <a:cubicBezTo>
                  <a:pt x="1117718" y="75160"/>
                  <a:pt x="1274863" y="100426"/>
                  <a:pt x="1450383" y="130027"/>
                </a:cubicBezTo>
                <a:cubicBezTo>
                  <a:pt x="1605683" y="156375"/>
                  <a:pt x="1771390" y="185544"/>
                  <a:pt x="1947498" y="217531"/>
                </a:cubicBezTo>
                <a:lnTo>
                  <a:pt x="2226742" y="270112"/>
                </a:lnTo>
                <a:lnTo>
                  <a:pt x="2427510" y="284231"/>
                </a:lnTo>
                <a:lnTo>
                  <a:pt x="2896284" y="327793"/>
                </a:lnTo>
                <a:lnTo>
                  <a:pt x="2684786" y="291219"/>
                </a:lnTo>
                <a:lnTo>
                  <a:pt x="2656327" y="286615"/>
                </a:lnTo>
                <a:lnTo>
                  <a:pt x="2945837" y="328860"/>
                </a:lnTo>
                <a:lnTo>
                  <a:pt x="2704103" y="276827"/>
                </a:lnTo>
                <a:lnTo>
                  <a:pt x="2614637" y="258919"/>
                </a:lnTo>
                <a:lnTo>
                  <a:pt x="2206625" y="188362"/>
                </a:lnTo>
                <a:lnTo>
                  <a:pt x="2178166" y="183759"/>
                </a:lnTo>
                <a:lnTo>
                  <a:pt x="2403176" y="216591"/>
                </a:lnTo>
                <a:lnTo>
                  <a:pt x="2263824" y="188698"/>
                </a:lnTo>
                <a:lnTo>
                  <a:pt x="2193932" y="175654"/>
                </a:lnTo>
                <a:lnTo>
                  <a:pt x="2054233" y="163555"/>
                </a:lnTo>
                <a:lnTo>
                  <a:pt x="2025351" y="161711"/>
                </a:lnTo>
                <a:lnTo>
                  <a:pt x="2138429" y="165296"/>
                </a:lnTo>
                <a:lnTo>
                  <a:pt x="1790004" y="100270"/>
                </a:lnTo>
                <a:cubicBezTo>
                  <a:pt x="1627515" y="70998"/>
                  <a:pt x="1468684" y="43445"/>
                  <a:pt x="1315110" y="17795"/>
                </a:cubicBezTo>
                <a:lnTo>
                  <a:pt x="1286659" y="13139"/>
                </a:lnTo>
                <a:lnTo>
                  <a:pt x="1658045" y="68633"/>
                </a:lnTo>
                <a:cubicBezTo>
                  <a:pt x="1796739" y="89974"/>
                  <a:pt x="1953829" y="115546"/>
                  <a:pt x="2129314" y="145348"/>
                </a:cubicBezTo>
                <a:lnTo>
                  <a:pt x="2265122" y="169311"/>
                </a:lnTo>
                <a:lnTo>
                  <a:pt x="2403182" y="173687"/>
                </a:lnTo>
                <a:lnTo>
                  <a:pt x="2464945" y="177510"/>
                </a:lnTo>
                <a:lnTo>
                  <a:pt x="2003046" y="97636"/>
                </a:lnTo>
                <a:lnTo>
                  <a:pt x="1974585" y="93032"/>
                </a:lnTo>
                <a:lnTo>
                  <a:pt x="2346199" y="147256"/>
                </a:lnTo>
                <a:cubicBezTo>
                  <a:pt x="2415583" y="157724"/>
                  <a:pt x="2489562" y="169274"/>
                  <a:pt x="2568134" y="181909"/>
                </a:cubicBezTo>
                <a:lnTo>
                  <a:pt x="2587441" y="185094"/>
                </a:lnTo>
                <a:lnTo>
                  <a:pt x="2605820" y="186230"/>
                </a:lnTo>
                <a:lnTo>
                  <a:pt x="2179323" y="106314"/>
                </a:lnTo>
                <a:cubicBezTo>
                  <a:pt x="2016833" y="77044"/>
                  <a:pt x="1857981" y="49608"/>
                  <a:pt x="1704367" y="24184"/>
                </a:cubicBezTo>
                <a:lnTo>
                  <a:pt x="1675907" y="19579"/>
                </a:lnTo>
                <a:lnTo>
                  <a:pt x="2047522" y="73802"/>
                </a:lnTo>
                <a:cubicBezTo>
                  <a:pt x="2186290" y="94738"/>
                  <a:pt x="2343434" y="120006"/>
                  <a:pt x="2518955" y="149607"/>
                </a:cubicBezTo>
                <a:lnTo>
                  <a:pt x="2792754" y="197802"/>
                </a:lnTo>
                <a:lnTo>
                  <a:pt x="2881660" y="203305"/>
                </a:lnTo>
                <a:lnTo>
                  <a:pt x="3334858" y="245418"/>
                </a:lnTo>
                <a:lnTo>
                  <a:pt x="3364242" y="246350"/>
                </a:lnTo>
                <a:lnTo>
                  <a:pt x="3163104" y="208662"/>
                </a:lnTo>
                <a:cubicBezTo>
                  <a:pt x="3000616" y="179390"/>
                  <a:pt x="2841763" y="151955"/>
                  <a:pt x="2688150" y="126530"/>
                </a:cubicBezTo>
                <a:lnTo>
                  <a:pt x="2659690" y="121926"/>
                </a:lnTo>
                <a:lnTo>
                  <a:pt x="3031304" y="176150"/>
                </a:lnTo>
                <a:cubicBezTo>
                  <a:pt x="3100687" y="186617"/>
                  <a:pt x="3174666" y="198168"/>
                  <a:pt x="3253237" y="210802"/>
                </a:cubicBezTo>
                <a:lnTo>
                  <a:pt x="3493633" y="250452"/>
                </a:lnTo>
                <a:lnTo>
                  <a:pt x="3624938" y="254614"/>
                </a:lnTo>
                <a:lnTo>
                  <a:pt x="3660260" y="256465"/>
                </a:lnTo>
                <a:lnTo>
                  <a:pt x="3260418" y="175507"/>
                </a:lnTo>
                <a:cubicBezTo>
                  <a:pt x="3107588" y="145728"/>
                  <a:pt x="2949150" y="116007"/>
                  <a:pt x="2786659" y="86735"/>
                </a:cubicBezTo>
                <a:cubicBezTo>
                  <a:pt x="2624170" y="57464"/>
                  <a:pt x="2465319" y="30029"/>
                  <a:pt x="2311704" y="4604"/>
                </a:cubicBezTo>
                <a:lnTo>
                  <a:pt x="2283244" y="0"/>
                </a:lnTo>
                <a:lnTo>
                  <a:pt x="2654858" y="54224"/>
                </a:lnTo>
                <a:cubicBezTo>
                  <a:pt x="2793626" y="75159"/>
                  <a:pt x="2950771" y="100426"/>
                  <a:pt x="3126291" y="130027"/>
                </a:cubicBezTo>
                <a:cubicBezTo>
                  <a:pt x="3281591" y="156376"/>
                  <a:pt x="3447297" y="185544"/>
                  <a:pt x="3623406" y="217531"/>
                </a:cubicBezTo>
                <a:lnTo>
                  <a:pt x="3902649" y="270111"/>
                </a:lnTo>
                <a:lnTo>
                  <a:pt x="4103417" y="284231"/>
                </a:lnTo>
                <a:cubicBezTo>
                  <a:pt x="4260871" y="296821"/>
                  <a:pt x="4428751" y="312423"/>
                  <a:pt x="4607052" y="331032"/>
                </a:cubicBezTo>
                <a:lnTo>
                  <a:pt x="4661923" y="337508"/>
                </a:lnTo>
                <a:lnTo>
                  <a:pt x="4380010" y="276826"/>
                </a:lnTo>
                <a:cubicBezTo>
                  <a:pt x="4099751" y="218684"/>
                  <a:pt x="3790893" y="158811"/>
                  <a:pt x="3465912" y="100270"/>
                </a:cubicBezTo>
                <a:cubicBezTo>
                  <a:pt x="3303421" y="70997"/>
                  <a:pt x="3144592" y="43446"/>
                  <a:pt x="2991018" y="17796"/>
                </a:cubicBezTo>
                <a:lnTo>
                  <a:pt x="2962568" y="13139"/>
                </a:lnTo>
                <a:lnTo>
                  <a:pt x="3333951" y="68633"/>
                </a:lnTo>
                <a:cubicBezTo>
                  <a:pt x="3472648" y="89975"/>
                  <a:pt x="3629737" y="115546"/>
                  <a:pt x="3805221" y="145349"/>
                </a:cubicBezTo>
                <a:cubicBezTo>
                  <a:pt x="3960493" y="171860"/>
                  <a:pt x="4126187" y="201096"/>
                  <a:pt x="4302300" y="233057"/>
                </a:cubicBezTo>
                <a:cubicBezTo>
                  <a:pt x="4478413" y="265018"/>
                  <a:pt x="4664899" y="299976"/>
                  <a:pt x="4861758" y="337930"/>
                </a:cubicBezTo>
                <a:lnTo>
                  <a:pt x="5154464" y="395632"/>
                </a:lnTo>
                <a:lnTo>
                  <a:pt x="5172938" y="397811"/>
                </a:lnTo>
                <a:cubicBezTo>
                  <a:pt x="5314976" y="416840"/>
                  <a:pt x="5453340" y="436229"/>
                  <a:pt x="5588037" y="455976"/>
                </a:cubicBezTo>
                <a:cubicBezTo>
                  <a:pt x="5722725" y="475725"/>
                  <a:pt x="5853819" y="495351"/>
                  <a:pt x="5981307" y="514858"/>
                </a:cubicBezTo>
                <a:cubicBezTo>
                  <a:pt x="6064020" y="526926"/>
                  <a:pt x="6125236" y="537467"/>
                  <a:pt x="6164952" y="546479"/>
                </a:cubicBezTo>
                <a:cubicBezTo>
                  <a:pt x="6242589" y="560283"/>
                  <a:pt x="6320164" y="574492"/>
                  <a:pt x="6397680" y="589108"/>
                </a:cubicBezTo>
                <a:cubicBezTo>
                  <a:pt x="6475197" y="603724"/>
                  <a:pt x="6552727" y="618262"/>
                  <a:pt x="6630267" y="632724"/>
                </a:cubicBezTo>
                <a:cubicBezTo>
                  <a:pt x="6652838" y="637242"/>
                  <a:pt x="6678201" y="641225"/>
                  <a:pt x="6706361" y="644677"/>
                </a:cubicBezTo>
                <a:cubicBezTo>
                  <a:pt x="6734516" y="648128"/>
                  <a:pt x="6756220" y="652393"/>
                  <a:pt x="6771472" y="657471"/>
                </a:cubicBezTo>
                <a:cubicBezTo>
                  <a:pt x="6780503" y="659691"/>
                  <a:pt x="6801077" y="663408"/>
                  <a:pt x="6833203" y="668621"/>
                </a:cubicBezTo>
                <a:cubicBezTo>
                  <a:pt x="6865329" y="673833"/>
                  <a:pt x="6896512" y="679276"/>
                  <a:pt x="6926760" y="684951"/>
                </a:cubicBezTo>
                <a:cubicBezTo>
                  <a:pt x="6984499" y="696591"/>
                  <a:pt x="7041355" y="708060"/>
                  <a:pt x="7097331" y="719360"/>
                </a:cubicBezTo>
                <a:cubicBezTo>
                  <a:pt x="7153308" y="730659"/>
                  <a:pt x="7199416" y="741365"/>
                  <a:pt x="7235654" y="751480"/>
                </a:cubicBezTo>
                <a:cubicBezTo>
                  <a:pt x="7300153" y="766414"/>
                  <a:pt x="7370954" y="781581"/>
                  <a:pt x="7448053" y="796978"/>
                </a:cubicBezTo>
                <a:cubicBezTo>
                  <a:pt x="7525154" y="812374"/>
                  <a:pt x="7599568" y="827580"/>
                  <a:pt x="7671297" y="842595"/>
                </a:cubicBezTo>
                <a:cubicBezTo>
                  <a:pt x="7685754" y="844822"/>
                  <a:pt x="7699275" y="847278"/>
                  <a:pt x="7711856" y="849967"/>
                </a:cubicBezTo>
                <a:cubicBezTo>
                  <a:pt x="7724436" y="852656"/>
                  <a:pt x="7734391" y="854752"/>
                  <a:pt x="7741711" y="856254"/>
                </a:cubicBezTo>
                <a:cubicBezTo>
                  <a:pt x="7756992" y="861119"/>
                  <a:pt x="7782062" y="867139"/>
                  <a:pt x="7816919" y="874314"/>
                </a:cubicBezTo>
                <a:cubicBezTo>
                  <a:pt x="7851772" y="881488"/>
                  <a:pt x="7887543" y="888592"/>
                  <a:pt x="7924232" y="895625"/>
                </a:cubicBezTo>
                <a:cubicBezTo>
                  <a:pt x="7979922" y="904748"/>
                  <a:pt x="8031011" y="914384"/>
                  <a:pt x="8077503" y="924530"/>
                </a:cubicBezTo>
                <a:cubicBezTo>
                  <a:pt x="8123991" y="934677"/>
                  <a:pt x="8171421" y="944594"/>
                  <a:pt x="8219791" y="954280"/>
                </a:cubicBezTo>
                <a:cubicBezTo>
                  <a:pt x="8303027" y="973126"/>
                  <a:pt x="8385408" y="991640"/>
                  <a:pt x="8466929" y="1009822"/>
                </a:cubicBezTo>
                <a:cubicBezTo>
                  <a:pt x="8548453" y="1028005"/>
                  <a:pt x="8634447" y="1046558"/>
                  <a:pt x="8724913" y="1065484"/>
                </a:cubicBezTo>
                <a:cubicBezTo>
                  <a:pt x="8775304" y="1075754"/>
                  <a:pt x="8832859" y="1086589"/>
                  <a:pt x="8897572" y="1097985"/>
                </a:cubicBezTo>
                <a:cubicBezTo>
                  <a:pt x="8962283" y="1109380"/>
                  <a:pt x="9026970" y="1120937"/>
                  <a:pt x="9091636" y="1132654"/>
                </a:cubicBezTo>
                <a:cubicBezTo>
                  <a:pt x="9091835" y="1133353"/>
                  <a:pt x="9094724" y="1134245"/>
                  <a:pt x="9100297" y="1135327"/>
                </a:cubicBezTo>
                <a:cubicBezTo>
                  <a:pt x="9105871" y="1136407"/>
                  <a:pt x="9112375" y="1137339"/>
                  <a:pt x="9119800" y="1138118"/>
                </a:cubicBezTo>
                <a:cubicBezTo>
                  <a:pt x="9252609" y="1154239"/>
                  <a:pt x="9381591" y="1171766"/>
                  <a:pt x="9506747" y="1190702"/>
                </a:cubicBezTo>
                <a:cubicBezTo>
                  <a:pt x="9631908" y="1209636"/>
                  <a:pt x="9768119" y="1227244"/>
                  <a:pt x="9915383" y="1243526"/>
                </a:cubicBezTo>
                <a:cubicBezTo>
                  <a:pt x="9958006" y="1249150"/>
                  <a:pt x="10000631" y="1254774"/>
                  <a:pt x="10043254" y="1260397"/>
                </a:cubicBezTo>
                <a:cubicBezTo>
                  <a:pt x="10114227" y="1270223"/>
                  <a:pt x="10178265" y="1277961"/>
                  <a:pt x="10235366" y="1283611"/>
                </a:cubicBezTo>
                <a:cubicBezTo>
                  <a:pt x="10292467" y="1289260"/>
                  <a:pt x="10342653" y="1292663"/>
                  <a:pt x="10385929" y="1293817"/>
                </a:cubicBezTo>
                <a:cubicBezTo>
                  <a:pt x="10452481" y="1296700"/>
                  <a:pt x="10513755" y="1298559"/>
                  <a:pt x="10569748" y="1299394"/>
                </a:cubicBezTo>
                <a:cubicBezTo>
                  <a:pt x="10625737" y="1300230"/>
                  <a:pt x="10665792" y="1298635"/>
                  <a:pt x="10689908" y="1294609"/>
                </a:cubicBezTo>
                <a:cubicBezTo>
                  <a:pt x="10697149" y="1294610"/>
                  <a:pt x="10704447" y="1294207"/>
                  <a:pt x="10711805" y="1293403"/>
                </a:cubicBezTo>
                <a:cubicBezTo>
                  <a:pt x="10719162" y="1292600"/>
                  <a:pt x="10726510" y="1291875"/>
                  <a:pt x="10733845" y="1291233"/>
                </a:cubicBezTo>
                <a:cubicBezTo>
                  <a:pt x="10810503" y="1303458"/>
                  <a:pt x="10880116" y="1314318"/>
                  <a:pt x="10942692" y="1323812"/>
                </a:cubicBezTo>
                <a:cubicBezTo>
                  <a:pt x="11005267" y="1333306"/>
                  <a:pt x="11067845" y="1342800"/>
                  <a:pt x="11130417" y="1352294"/>
                </a:cubicBezTo>
                <a:cubicBezTo>
                  <a:pt x="11129518" y="1360548"/>
                  <a:pt x="11113631" y="1366054"/>
                  <a:pt x="11082761" y="1368814"/>
                </a:cubicBezTo>
                <a:cubicBezTo>
                  <a:pt x="11051889" y="1371574"/>
                  <a:pt x="11004131" y="1372209"/>
                  <a:pt x="10939485" y="1370721"/>
                </a:cubicBezTo>
                <a:cubicBezTo>
                  <a:pt x="10888377" y="1369521"/>
                  <a:pt x="10831899" y="1367859"/>
                  <a:pt x="10770063" y="1365735"/>
                </a:cubicBezTo>
                <a:cubicBezTo>
                  <a:pt x="10708227" y="1363611"/>
                  <a:pt x="10644662" y="1360905"/>
                  <a:pt x="10579373" y="1357619"/>
                </a:cubicBezTo>
                <a:cubicBezTo>
                  <a:pt x="10521915" y="1354423"/>
                  <a:pt x="10457427" y="1349784"/>
                  <a:pt x="10385908" y="1343702"/>
                </a:cubicBezTo>
                <a:cubicBezTo>
                  <a:pt x="10314390" y="1337619"/>
                  <a:pt x="10235864" y="1329933"/>
                  <a:pt x="10150333" y="1320642"/>
                </a:cubicBezTo>
                <a:lnTo>
                  <a:pt x="9840822" y="1288157"/>
                </a:lnTo>
                <a:lnTo>
                  <a:pt x="9717730" y="1289794"/>
                </a:lnTo>
                <a:cubicBezTo>
                  <a:pt x="9666621" y="1288595"/>
                  <a:pt x="9610145" y="1286933"/>
                  <a:pt x="9548309" y="1284809"/>
                </a:cubicBezTo>
                <a:cubicBezTo>
                  <a:pt x="9486471" y="1282684"/>
                  <a:pt x="9422907" y="1279979"/>
                  <a:pt x="9357618" y="1276694"/>
                </a:cubicBezTo>
                <a:cubicBezTo>
                  <a:pt x="9300159" y="1273497"/>
                  <a:pt x="9235670" y="1268857"/>
                  <a:pt x="9164154" y="1262776"/>
                </a:cubicBezTo>
                <a:lnTo>
                  <a:pt x="9127619" y="1259199"/>
                </a:lnTo>
                <a:lnTo>
                  <a:pt x="9164887" y="1266477"/>
                </a:lnTo>
                <a:cubicBezTo>
                  <a:pt x="9288901" y="1291527"/>
                  <a:pt x="9423665" y="1317454"/>
                  <a:pt x="9569181" y="1344257"/>
                </a:cubicBezTo>
                <a:cubicBezTo>
                  <a:pt x="9611361" y="1352421"/>
                  <a:pt x="9653541" y="1360585"/>
                  <a:pt x="9695719" y="1368748"/>
                </a:cubicBezTo>
                <a:cubicBezTo>
                  <a:pt x="9765981" y="1382549"/>
                  <a:pt x="9829304" y="1394497"/>
                  <a:pt x="9885683" y="1404594"/>
                </a:cubicBezTo>
                <a:cubicBezTo>
                  <a:pt x="9942064" y="1414692"/>
                  <a:pt x="9991512" y="1422869"/>
                  <a:pt x="10034035" y="1429128"/>
                </a:cubicBezTo>
                <a:cubicBezTo>
                  <a:pt x="10099503" y="1439247"/>
                  <a:pt x="10159727" y="1448211"/>
                  <a:pt x="10214702" y="1456016"/>
                </a:cubicBezTo>
                <a:cubicBezTo>
                  <a:pt x="10269674" y="1463822"/>
                  <a:pt x="10308857" y="1468428"/>
                  <a:pt x="10332246" y="1469837"/>
                </a:cubicBezTo>
                <a:cubicBezTo>
                  <a:pt x="10339347" y="1470798"/>
                  <a:pt x="10346480" y="1471587"/>
                  <a:pt x="10353644" y="1472205"/>
                </a:cubicBezTo>
                <a:cubicBezTo>
                  <a:pt x="10360806" y="1472825"/>
                  <a:pt x="10367965" y="1473478"/>
                  <a:pt x="10375117" y="1474165"/>
                </a:cubicBezTo>
                <a:cubicBezTo>
                  <a:pt x="10451115" y="1489789"/>
                  <a:pt x="10520111" y="1503867"/>
                  <a:pt x="10582116" y="1516405"/>
                </a:cubicBezTo>
                <a:cubicBezTo>
                  <a:pt x="10644119" y="1528941"/>
                  <a:pt x="10706123" y="1541478"/>
                  <a:pt x="10768123" y="1554013"/>
                </a:cubicBezTo>
                <a:cubicBezTo>
                  <a:pt x="10767787" y="1557571"/>
                  <a:pt x="10752569" y="1557915"/>
                  <a:pt x="10722471" y="1555046"/>
                </a:cubicBezTo>
                <a:cubicBezTo>
                  <a:pt x="10692372" y="1552178"/>
                  <a:pt x="10645572" y="1546121"/>
                  <a:pt x="10582065" y="1536874"/>
                </a:cubicBezTo>
                <a:cubicBezTo>
                  <a:pt x="10531857" y="1529556"/>
                  <a:pt x="10476352" y="1521317"/>
                  <a:pt x="10415559" y="1512162"/>
                </a:cubicBezTo>
                <a:cubicBezTo>
                  <a:pt x="10354766" y="1503007"/>
                  <a:pt x="10292240" y="1493363"/>
                  <a:pt x="10227986" y="1483232"/>
                </a:cubicBezTo>
                <a:cubicBezTo>
                  <a:pt x="10171417" y="1474179"/>
                  <a:pt x="10107858" y="1463552"/>
                  <a:pt x="10037308" y="1451349"/>
                </a:cubicBezTo>
                <a:cubicBezTo>
                  <a:pt x="9966757" y="1439145"/>
                  <a:pt x="9889228" y="1425295"/>
                  <a:pt x="9804722" y="1409801"/>
                </a:cubicBezTo>
                <a:cubicBezTo>
                  <a:pt x="9699663" y="1390607"/>
                  <a:pt x="9596347" y="1371830"/>
                  <a:pt x="9494772" y="1353473"/>
                </a:cubicBezTo>
                <a:cubicBezTo>
                  <a:pt x="9393201" y="1335118"/>
                  <a:pt x="9289860" y="1316479"/>
                  <a:pt x="9184753" y="1297556"/>
                </a:cubicBezTo>
                <a:lnTo>
                  <a:pt x="8831725" y="1232459"/>
                </a:lnTo>
                <a:lnTo>
                  <a:pt x="8973661" y="1257839"/>
                </a:lnTo>
                <a:cubicBezTo>
                  <a:pt x="8974295" y="1257696"/>
                  <a:pt x="8976675" y="1257935"/>
                  <a:pt x="8980805" y="1258563"/>
                </a:cubicBezTo>
                <a:cubicBezTo>
                  <a:pt x="8984935" y="1259190"/>
                  <a:pt x="8987318" y="1259431"/>
                  <a:pt x="8987950" y="1259287"/>
                </a:cubicBezTo>
                <a:cubicBezTo>
                  <a:pt x="8954287" y="1252658"/>
                  <a:pt x="8923262" y="1246506"/>
                  <a:pt x="8894883" y="1240830"/>
                </a:cubicBezTo>
                <a:lnTo>
                  <a:pt x="8844034" y="1230842"/>
                </a:lnTo>
                <a:lnTo>
                  <a:pt x="8795497" y="1225747"/>
                </a:lnTo>
                <a:lnTo>
                  <a:pt x="8800453" y="1226693"/>
                </a:lnTo>
                <a:lnTo>
                  <a:pt x="8795102" y="1225706"/>
                </a:lnTo>
                <a:lnTo>
                  <a:pt x="8614792" y="1206782"/>
                </a:lnTo>
                <a:cubicBezTo>
                  <a:pt x="8511947" y="1196225"/>
                  <a:pt x="8407307" y="1185567"/>
                  <a:pt x="8300869" y="1174809"/>
                </a:cubicBezTo>
                <a:lnTo>
                  <a:pt x="7943728" y="1135158"/>
                </a:lnTo>
                <a:lnTo>
                  <a:pt x="8087375" y="1149277"/>
                </a:lnTo>
                <a:cubicBezTo>
                  <a:pt x="8088056" y="1148750"/>
                  <a:pt x="8090495" y="1148565"/>
                  <a:pt x="8094695" y="1148720"/>
                </a:cubicBezTo>
                <a:cubicBezTo>
                  <a:pt x="8098896" y="1148876"/>
                  <a:pt x="8101337" y="1148689"/>
                  <a:pt x="8102017" y="1148162"/>
                </a:cubicBezTo>
                <a:cubicBezTo>
                  <a:pt x="8068016" y="1143417"/>
                  <a:pt x="8036686" y="1138943"/>
                  <a:pt x="8008036" y="1134740"/>
                </a:cubicBezTo>
                <a:cubicBezTo>
                  <a:pt x="7979389" y="1130539"/>
                  <a:pt x="7944488" y="1125702"/>
                  <a:pt x="7903353" y="1120235"/>
                </a:cubicBezTo>
                <a:cubicBezTo>
                  <a:pt x="7810745" y="1107738"/>
                  <a:pt x="7718993" y="1095571"/>
                  <a:pt x="7628097" y="1083734"/>
                </a:cubicBezTo>
                <a:lnTo>
                  <a:pt x="7586367" y="1077993"/>
                </a:lnTo>
                <a:lnTo>
                  <a:pt x="7697305" y="1104152"/>
                </a:lnTo>
                <a:lnTo>
                  <a:pt x="7745445" y="1110732"/>
                </a:lnTo>
                <a:lnTo>
                  <a:pt x="7911869" y="1131620"/>
                </a:lnTo>
                <a:lnTo>
                  <a:pt x="7764696" y="1115280"/>
                </a:lnTo>
                <a:lnTo>
                  <a:pt x="7720248" y="1109399"/>
                </a:lnTo>
                <a:lnTo>
                  <a:pt x="7879480" y="1144823"/>
                </a:lnTo>
                <a:cubicBezTo>
                  <a:pt x="7943661" y="1158725"/>
                  <a:pt x="8007827" y="1172703"/>
                  <a:pt x="8071983" y="1186756"/>
                </a:cubicBezTo>
                <a:cubicBezTo>
                  <a:pt x="8072219" y="1187128"/>
                  <a:pt x="8075105" y="1187936"/>
                  <a:pt x="8080639" y="1189182"/>
                </a:cubicBezTo>
                <a:cubicBezTo>
                  <a:pt x="8086173" y="1190431"/>
                  <a:pt x="8092612" y="1191721"/>
                  <a:pt x="8099946" y="1193056"/>
                </a:cubicBezTo>
                <a:cubicBezTo>
                  <a:pt x="8231252" y="1217996"/>
                  <a:pt x="8358880" y="1243142"/>
                  <a:pt x="8482836" y="1268494"/>
                </a:cubicBezTo>
                <a:lnTo>
                  <a:pt x="8561581" y="1283755"/>
                </a:lnTo>
                <a:lnTo>
                  <a:pt x="8710022" y="1293816"/>
                </a:lnTo>
                <a:cubicBezTo>
                  <a:pt x="8776573" y="1296700"/>
                  <a:pt x="8837848" y="1298560"/>
                  <a:pt x="8893841" y="1299394"/>
                </a:cubicBezTo>
                <a:cubicBezTo>
                  <a:pt x="8949828" y="1300230"/>
                  <a:pt x="8989885" y="1298635"/>
                  <a:pt x="9014001" y="1294609"/>
                </a:cubicBezTo>
                <a:cubicBezTo>
                  <a:pt x="9021241" y="1294609"/>
                  <a:pt x="9028539" y="1294207"/>
                  <a:pt x="9035897" y="1293403"/>
                </a:cubicBezTo>
                <a:cubicBezTo>
                  <a:pt x="9043254" y="1292599"/>
                  <a:pt x="9050602" y="1291875"/>
                  <a:pt x="9057937" y="1291233"/>
                </a:cubicBezTo>
                <a:cubicBezTo>
                  <a:pt x="9134596" y="1303458"/>
                  <a:pt x="9204208" y="1314318"/>
                  <a:pt x="9266786" y="1323811"/>
                </a:cubicBezTo>
                <a:cubicBezTo>
                  <a:pt x="9329359" y="1333306"/>
                  <a:pt x="9391937" y="1342800"/>
                  <a:pt x="9454509" y="1352294"/>
                </a:cubicBezTo>
                <a:cubicBezTo>
                  <a:pt x="9453611" y="1360547"/>
                  <a:pt x="9437724" y="1366054"/>
                  <a:pt x="9406853" y="1368813"/>
                </a:cubicBezTo>
                <a:cubicBezTo>
                  <a:pt x="9375981" y="1371573"/>
                  <a:pt x="9328225" y="1372209"/>
                  <a:pt x="9263578" y="1370721"/>
                </a:cubicBezTo>
                <a:cubicBezTo>
                  <a:pt x="9212469" y="1369521"/>
                  <a:pt x="9155992" y="1367859"/>
                  <a:pt x="9094155" y="1365735"/>
                </a:cubicBezTo>
                <a:lnTo>
                  <a:pt x="8953198" y="1359736"/>
                </a:lnTo>
                <a:lnTo>
                  <a:pt x="9013533" y="1371508"/>
                </a:lnTo>
                <a:cubicBezTo>
                  <a:pt x="9083773" y="1385434"/>
                  <a:pt x="9147084" y="1397442"/>
                  <a:pt x="9203466" y="1407534"/>
                </a:cubicBezTo>
                <a:cubicBezTo>
                  <a:pt x="9259847" y="1417624"/>
                  <a:pt x="9309311" y="1425720"/>
                  <a:pt x="9351862" y="1431823"/>
                </a:cubicBezTo>
                <a:cubicBezTo>
                  <a:pt x="9417363" y="1441756"/>
                  <a:pt x="9477625" y="1450510"/>
                  <a:pt x="9532642" y="1458081"/>
                </a:cubicBezTo>
                <a:cubicBezTo>
                  <a:pt x="9587657" y="1465652"/>
                  <a:pt x="9626888" y="1469987"/>
                  <a:pt x="9650334" y="1471082"/>
                </a:cubicBezTo>
                <a:cubicBezTo>
                  <a:pt x="9657440" y="1472008"/>
                  <a:pt x="9664584" y="1472742"/>
                  <a:pt x="9671761" y="1473286"/>
                </a:cubicBezTo>
                <a:cubicBezTo>
                  <a:pt x="9678937" y="1473830"/>
                  <a:pt x="9686109" y="1474412"/>
                  <a:pt x="9693272" y="1475032"/>
                </a:cubicBezTo>
                <a:cubicBezTo>
                  <a:pt x="9769232" y="1490871"/>
                  <a:pt x="9838194" y="1505133"/>
                  <a:pt x="9900172" y="1517823"/>
                </a:cubicBezTo>
                <a:cubicBezTo>
                  <a:pt x="9962147" y="1530512"/>
                  <a:pt x="10024125" y="1543201"/>
                  <a:pt x="10086097" y="1555889"/>
                </a:cubicBezTo>
                <a:cubicBezTo>
                  <a:pt x="10085689" y="1559849"/>
                  <a:pt x="10070407" y="1560538"/>
                  <a:pt x="10040259" y="1557953"/>
                </a:cubicBezTo>
                <a:cubicBezTo>
                  <a:pt x="10010107" y="1555368"/>
                  <a:pt x="9963261" y="1549576"/>
                  <a:pt x="9899711" y="1540575"/>
                </a:cubicBezTo>
                <a:cubicBezTo>
                  <a:pt x="9849467" y="1533448"/>
                  <a:pt x="9793928" y="1525407"/>
                  <a:pt x="9733099" y="1516451"/>
                </a:cubicBezTo>
                <a:cubicBezTo>
                  <a:pt x="9672269" y="1507495"/>
                  <a:pt x="9609712" y="1498032"/>
                  <a:pt x="9545428" y="1488062"/>
                </a:cubicBezTo>
                <a:cubicBezTo>
                  <a:pt x="9488836" y="1479137"/>
                  <a:pt x="9425260" y="1468600"/>
                  <a:pt x="9354699" y="1456454"/>
                </a:cubicBezTo>
                <a:cubicBezTo>
                  <a:pt x="9284138" y="1444306"/>
                  <a:pt x="9206608" y="1430469"/>
                  <a:pt x="9122108" y="1414946"/>
                </a:cubicBezTo>
                <a:cubicBezTo>
                  <a:pt x="9017053" y="1395720"/>
                  <a:pt x="8913741" y="1376926"/>
                  <a:pt x="8812169" y="1358562"/>
                </a:cubicBezTo>
                <a:lnTo>
                  <a:pt x="8742916" y="1346070"/>
                </a:lnTo>
                <a:lnTo>
                  <a:pt x="8710001" y="1343702"/>
                </a:lnTo>
                <a:lnTo>
                  <a:pt x="8535432" y="1326614"/>
                </a:lnTo>
                <a:lnTo>
                  <a:pt x="8859280" y="1390420"/>
                </a:lnTo>
                <a:cubicBezTo>
                  <a:pt x="8983240" y="1415774"/>
                  <a:pt x="9117970" y="1441884"/>
                  <a:pt x="9263475" y="1468753"/>
                </a:cubicBezTo>
                <a:cubicBezTo>
                  <a:pt x="9305643" y="1476980"/>
                  <a:pt x="9347812" y="1485207"/>
                  <a:pt x="9389977" y="1493433"/>
                </a:cubicBezTo>
                <a:cubicBezTo>
                  <a:pt x="9460217" y="1507360"/>
                  <a:pt x="9523529" y="1519368"/>
                  <a:pt x="9579910" y="1529460"/>
                </a:cubicBezTo>
                <a:cubicBezTo>
                  <a:pt x="9636292" y="1539551"/>
                  <a:pt x="9685755" y="1547646"/>
                  <a:pt x="9728307" y="1553749"/>
                </a:cubicBezTo>
                <a:cubicBezTo>
                  <a:pt x="9793808" y="1563683"/>
                  <a:pt x="9854070" y="1572436"/>
                  <a:pt x="9909086" y="1580008"/>
                </a:cubicBezTo>
                <a:cubicBezTo>
                  <a:pt x="9964101" y="1587579"/>
                  <a:pt x="10003332" y="1591912"/>
                  <a:pt x="10026778" y="1593008"/>
                </a:cubicBezTo>
                <a:cubicBezTo>
                  <a:pt x="10033885" y="1593934"/>
                  <a:pt x="10041028" y="1594669"/>
                  <a:pt x="10048205" y="1595212"/>
                </a:cubicBezTo>
                <a:cubicBezTo>
                  <a:pt x="10055381" y="1595756"/>
                  <a:pt x="10062553" y="1596339"/>
                  <a:pt x="10069717" y="1596959"/>
                </a:cubicBezTo>
                <a:cubicBezTo>
                  <a:pt x="10145676" y="1612797"/>
                  <a:pt x="10214639" y="1627060"/>
                  <a:pt x="10276616" y="1639749"/>
                </a:cubicBezTo>
                <a:cubicBezTo>
                  <a:pt x="10338592" y="1652437"/>
                  <a:pt x="10400570" y="1665127"/>
                  <a:pt x="10462542" y="1677816"/>
                </a:cubicBezTo>
                <a:cubicBezTo>
                  <a:pt x="10462133" y="1681776"/>
                  <a:pt x="10446851" y="1682464"/>
                  <a:pt x="10416705" y="1679880"/>
                </a:cubicBezTo>
                <a:cubicBezTo>
                  <a:pt x="10386553" y="1677294"/>
                  <a:pt x="10339706" y="1671503"/>
                  <a:pt x="10276155" y="1662502"/>
                </a:cubicBezTo>
                <a:cubicBezTo>
                  <a:pt x="10225911" y="1655374"/>
                  <a:pt x="10170372" y="1647333"/>
                  <a:pt x="10109543" y="1638377"/>
                </a:cubicBezTo>
                <a:cubicBezTo>
                  <a:pt x="10048714" y="1629421"/>
                  <a:pt x="9986156" y="1619958"/>
                  <a:pt x="9921872" y="1609988"/>
                </a:cubicBezTo>
                <a:cubicBezTo>
                  <a:pt x="9865281" y="1601063"/>
                  <a:pt x="9801704" y="1590527"/>
                  <a:pt x="9731145" y="1578379"/>
                </a:cubicBezTo>
                <a:cubicBezTo>
                  <a:pt x="9660584" y="1566231"/>
                  <a:pt x="9583052" y="1552396"/>
                  <a:pt x="9498552" y="1536871"/>
                </a:cubicBezTo>
                <a:cubicBezTo>
                  <a:pt x="9393498" y="1517647"/>
                  <a:pt x="9290186" y="1498853"/>
                  <a:pt x="9188612" y="1480489"/>
                </a:cubicBezTo>
                <a:cubicBezTo>
                  <a:pt x="9087042" y="1462127"/>
                  <a:pt x="8983702" y="1443485"/>
                  <a:pt x="8878593" y="1424563"/>
                </a:cubicBezTo>
                <a:lnTo>
                  <a:pt x="8525698" y="1359318"/>
                </a:lnTo>
                <a:lnTo>
                  <a:pt x="8667536" y="1384658"/>
                </a:lnTo>
                <a:cubicBezTo>
                  <a:pt x="8668175" y="1384485"/>
                  <a:pt x="8670559" y="1384706"/>
                  <a:pt x="8674692" y="1385319"/>
                </a:cubicBezTo>
                <a:cubicBezTo>
                  <a:pt x="8678823" y="1385933"/>
                  <a:pt x="8681211" y="1386153"/>
                  <a:pt x="8681848" y="1385981"/>
                </a:cubicBezTo>
                <a:cubicBezTo>
                  <a:pt x="8648196" y="1379290"/>
                  <a:pt x="8617183" y="1373074"/>
                  <a:pt x="8588814" y="1367336"/>
                </a:cubicBezTo>
                <a:cubicBezTo>
                  <a:pt x="8560449" y="1361598"/>
                  <a:pt x="8525911" y="1354749"/>
                  <a:pt x="8485213" y="1346788"/>
                </a:cubicBezTo>
                <a:cubicBezTo>
                  <a:pt x="8393582" y="1328778"/>
                  <a:pt x="8302808" y="1311038"/>
                  <a:pt x="8212896" y="1293571"/>
                </a:cubicBezTo>
                <a:lnTo>
                  <a:pt x="8208821" y="1292765"/>
                </a:lnTo>
                <a:lnTo>
                  <a:pt x="8164915" y="1288157"/>
                </a:lnTo>
                <a:lnTo>
                  <a:pt x="8159082" y="1288235"/>
                </a:lnTo>
                <a:lnTo>
                  <a:pt x="8329647" y="1321906"/>
                </a:lnTo>
                <a:lnTo>
                  <a:pt x="8494227" y="1353500"/>
                </a:lnTo>
                <a:lnTo>
                  <a:pt x="8348806" y="1326614"/>
                </a:lnTo>
                <a:lnTo>
                  <a:pt x="8152708" y="1288319"/>
                </a:lnTo>
                <a:lnTo>
                  <a:pt x="8053534" y="1289639"/>
                </a:lnTo>
                <a:lnTo>
                  <a:pt x="8228814" y="1331728"/>
                </a:lnTo>
                <a:cubicBezTo>
                  <a:pt x="8309890" y="1351129"/>
                  <a:pt x="8395376" y="1371288"/>
                  <a:pt x="8485272" y="1392199"/>
                </a:cubicBezTo>
                <a:cubicBezTo>
                  <a:pt x="8535332" y="1403713"/>
                  <a:pt x="8592457" y="1416422"/>
                  <a:pt x="8656640" y="1430324"/>
                </a:cubicBezTo>
                <a:lnTo>
                  <a:pt x="8771201" y="1455278"/>
                </a:lnTo>
                <a:lnTo>
                  <a:pt x="8925305" y="1477661"/>
                </a:lnTo>
                <a:cubicBezTo>
                  <a:pt x="8980320" y="1485232"/>
                  <a:pt x="9019551" y="1489566"/>
                  <a:pt x="9042996" y="1490661"/>
                </a:cubicBezTo>
                <a:cubicBezTo>
                  <a:pt x="9050105" y="1491587"/>
                  <a:pt x="9057246" y="1492322"/>
                  <a:pt x="9064423" y="1492865"/>
                </a:cubicBezTo>
                <a:cubicBezTo>
                  <a:pt x="9071600" y="1493410"/>
                  <a:pt x="9078771" y="1493992"/>
                  <a:pt x="9085936" y="1494612"/>
                </a:cubicBezTo>
                <a:cubicBezTo>
                  <a:pt x="9161895" y="1510450"/>
                  <a:pt x="9230858" y="1524713"/>
                  <a:pt x="9292835" y="1537402"/>
                </a:cubicBezTo>
                <a:cubicBezTo>
                  <a:pt x="9354810" y="1550092"/>
                  <a:pt x="9416788" y="1562781"/>
                  <a:pt x="9478761" y="1575469"/>
                </a:cubicBezTo>
                <a:cubicBezTo>
                  <a:pt x="9478352" y="1579429"/>
                  <a:pt x="9463071" y="1580117"/>
                  <a:pt x="9432923" y="1577533"/>
                </a:cubicBezTo>
                <a:lnTo>
                  <a:pt x="9426627" y="1576754"/>
                </a:lnTo>
                <a:lnTo>
                  <a:pt x="9591512" y="1610855"/>
                </a:lnTo>
                <a:lnTo>
                  <a:pt x="9619417" y="1616570"/>
                </a:lnTo>
                <a:lnTo>
                  <a:pt x="9768925" y="1621106"/>
                </a:lnTo>
                <a:cubicBezTo>
                  <a:pt x="9824914" y="1621941"/>
                  <a:pt x="9864970" y="1620346"/>
                  <a:pt x="9889087" y="1616320"/>
                </a:cubicBezTo>
                <a:cubicBezTo>
                  <a:pt x="9896327" y="1616320"/>
                  <a:pt x="9903625" y="1615918"/>
                  <a:pt x="9910984" y="1615114"/>
                </a:cubicBezTo>
                <a:cubicBezTo>
                  <a:pt x="9918340" y="1614310"/>
                  <a:pt x="9925687" y="1613588"/>
                  <a:pt x="9933022" y="1612944"/>
                </a:cubicBezTo>
                <a:cubicBezTo>
                  <a:pt x="10009681" y="1625170"/>
                  <a:pt x="10079294" y="1636029"/>
                  <a:pt x="10141871" y="1645524"/>
                </a:cubicBezTo>
                <a:cubicBezTo>
                  <a:pt x="10204446" y="1655018"/>
                  <a:pt x="10267023" y="1664512"/>
                  <a:pt x="10329594" y="1674005"/>
                </a:cubicBezTo>
                <a:cubicBezTo>
                  <a:pt x="10328697" y="1682260"/>
                  <a:pt x="10312810" y="1687767"/>
                  <a:pt x="10281939" y="1690525"/>
                </a:cubicBezTo>
                <a:cubicBezTo>
                  <a:pt x="10251066" y="1693286"/>
                  <a:pt x="10203310" y="1693921"/>
                  <a:pt x="10138664" y="1692432"/>
                </a:cubicBezTo>
                <a:cubicBezTo>
                  <a:pt x="10087555" y="1691232"/>
                  <a:pt x="10031078" y="1689570"/>
                  <a:pt x="9969241" y="1687446"/>
                </a:cubicBezTo>
                <a:lnTo>
                  <a:pt x="9945949" y="1686455"/>
                </a:lnTo>
                <a:lnTo>
                  <a:pt x="9980626" y="1693033"/>
                </a:lnTo>
                <a:cubicBezTo>
                  <a:pt x="10037008" y="1703125"/>
                  <a:pt x="10086472" y="1711220"/>
                  <a:pt x="10129024" y="1717323"/>
                </a:cubicBezTo>
                <a:cubicBezTo>
                  <a:pt x="10194524" y="1727256"/>
                  <a:pt x="10254786" y="1736009"/>
                  <a:pt x="10309803" y="1743582"/>
                </a:cubicBezTo>
                <a:cubicBezTo>
                  <a:pt x="10364817" y="1751152"/>
                  <a:pt x="10404049" y="1755486"/>
                  <a:pt x="10427494" y="1756582"/>
                </a:cubicBezTo>
                <a:cubicBezTo>
                  <a:pt x="10434603" y="1757507"/>
                  <a:pt x="10441745" y="1758243"/>
                  <a:pt x="10448921" y="1758786"/>
                </a:cubicBezTo>
                <a:cubicBezTo>
                  <a:pt x="10456098" y="1759329"/>
                  <a:pt x="10463270" y="1759911"/>
                  <a:pt x="10470434" y="1760533"/>
                </a:cubicBezTo>
                <a:cubicBezTo>
                  <a:pt x="10546394" y="1776371"/>
                  <a:pt x="10615356" y="1790634"/>
                  <a:pt x="10677334" y="1803322"/>
                </a:cubicBezTo>
                <a:cubicBezTo>
                  <a:pt x="10739309" y="1816011"/>
                  <a:pt x="10801286" y="1828700"/>
                  <a:pt x="10863259" y="1841390"/>
                </a:cubicBezTo>
                <a:cubicBezTo>
                  <a:pt x="10862850" y="1845349"/>
                  <a:pt x="10847569" y="1846038"/>
                  <a:pt x="10817421" y="1843453"/>
                </a:cubicBezTo>
                <a:cubicBezTo>
                  <a:pt x="10787270" y="1840868"/>
                  <a:pt x="10740422" y="1835076"/>
                  <a:pt x="10676873" y="1826076"/>
                </a:cubicBezTo>
                <a:cubicBezTo>
                  <a:pt x="10626628" y="1818948"/>
                  <a:pt x="10571088" y="1810906"/>
                  <a:pt x="10510260" y="1801952"/>
                </a:cubicBezTo>
                <a:cubicBezTo>
                  <a:pt x="10449431" y="1792995"/>
                  <a:pt x="10386873" y="1783531"/>
                  <a:pt x="10322588" y="1773562"/>
                </a:cubicBezTo>
                <a:cubicBezTo>
                  <a:pt x="10265997" y="1764637"/>
                  <a:pt x="10202421" y="1754101"/>
                  <a:pt x="10131861" y="1741953"/>
                </a:cubicBezTo>
                <a:cubicBezTo>
                  <a:pt x="10061301" y="1729805"/>
                  <a:pt x="9983769" y="1715970"/>
                  <a:pt x="9899268" y="1700445"/>
                </a:cubicBezTo>
                <a:lnTo>
                  <a:pt x="9784628" y="1679590"/>
                </a:lnTo>
                <a:lnTo>
                  <a:pt x="9778551" y="1679331"/>
                </a:lnTo>
                <a:lnTo>
                  <a:pt x="9638946" y="1669288"/>
                </a:lnTo>
                <a:lnTo>
                  <a:pt x="9795092" y="1701582"/>
                </a:lnTo>
                <a:cubicBezTo>
                  <a:pt x="9857068" y="1714270"/>
                  <a:pt x="9919046" y="1726960"/>
                  <a:pt x="9981018" y="1739648"/>
                </a:cubicBezTo>
                <a:cubicBezTo>
                  <a:pt x="9980609" y="1743608"/>
                  <a:pt x="9965328" y="1744297"/>
                  <a:pt x="9935180" y="1741713"/>
                </a:cubicBezTo>
                <a:cubicBezTo>
                  <a:pt x="9905029" y="1739127"/>
                  <a:pt x="9858181" y="1733335"/>
                  <a:pt x="9794631" y="1724334"/>
                </a:cubicBezTo>
                <a:cubicBezTo>
                  <a:pt x="9744387" y="1717207"/>
                  <a:pt x="9688847" y="1709165"/>
                  <a:pt x="9628019" y="1700210"/>
                </a:cubicBezTo>
                <a:lnTo>
                  <a:pt x="9531630" y="1685630"/>
                </a:lnTo>
                <a:lnTo>
                  <a:pt x="9576546" y="1694148"/>
                </a:lnTo>
                <a:cubicBezTo>
                  <a:pt x="9632928" y="1704239"/>
                  <a:pt x="9682393" y="1712336"/>
                  <a:pt x="9724944" y="1718438"/>
                </a:cubicBezTo>
                <a:cubicBezTo>
                  <a:pt x="9790443" y="1728372"/>
                  <a:pt x="9850706" y="1737125"/>
                  <a:pt x="9905722" y="1744697"/>
                </a:cubicBezTo>
                <a:cubicBezTo>
                  <a:pt x="9960738" y="1752267"/>
                  <a:pt x="9999969" y="1756601"/>
                  <a:pt x="10023415" y="1757698"/>
                </a:cubicBezTo>
                <a:cubicBezTo>
                  <a:pt x="10030523" y="1758623"/>
                  <a:pt x="10037665" y="1759357"/>
                  <a:pt x="10044841" y="1759902"/>
                </a:cubicBezTo>
                <a:cubicBezTo>
                  <a:pt x="10052018" y="1760446"/>
                  <a:pt x="10059190" y="1761027"/>
                  <a:pt x="10066353" y="1761648"/>
                </a:cubicBezTo>
                <a:cubicBezTo>
                  <a:pt x="10142314" y="1777487"/>
                  <a:pt x="10211275" y="1791750"/>
                  <a:pt x="10273253" y="1804438"/>
                </a:cubicBezTo>
                <a:cubicBezTo>
                  <a:pt x="10335228" y="1817127"/>
                  <a:pt x="10397207" y="1829816"/>
                  <a:pt x="10459179" y="1842504"/>
                </a:cubicBezTo>
                <a:cubicBezTo>
                  <a:pt x="10458770" y="1846466"/>
                  <a:pt x="10443489" y="1847153"/>
                  <a:pt x="10413340" y="1844568"/>
                </a:cubicBezTo>
                <a:cubicBezTo>
                  <a:pt x="10383189" y="1841984"/>
                  <a:pt x="10336343" y="1836191"/>
                  <a:pt x="10272793" y="1827190"/>
                </a:cubicBezTo>
                <a:cubicBezTo>
                  <a:pt x="10222548" y="1820063"/>
                  <a:pt x="10167008" y="1812022"/>
                  <a:pt x="10106180" y="1803066"/>
                </a:cubicBezTo>
                <a:cubicBezTo>
                  <a:pt x="10045350" y="1794111"/>
                  <a:pt x="9982793" y="1784647"/>
                  <a:pt x="9918509" y="1774677"/>
                </a:cubicBezTo>
                <a:cubicBezTo>
                  <a:pt x="9861917" y="1765753"/>
                  <a:pt x="9798340" y="1755216"/>
                  <a:pt x="9727781" y="1743069"/>
                </a:cubicBezTo>
                <a:cubicBezTo>
                  <a:pt x="9657220" y="1730921"/>
                  <a:pt x="9579691" y="1717086"/>
                  <a:pt x="9495188" y="1701561"/>
                </a:cubicBezTo>
                <a:cubicBezTo>
                  <a:pt x="9390136" y="1682335"/>
                  <a:pt x="9286822" y="1663541"/>
                  <a:pt x="9185250" y="1645178"/>
                </a:cubicBezTo>
                <a:lnTo>
                  <a:pt x="8923875" y="1598028"/>
                </a:lnTo>
                <a:lnTo>
                  <a:pt x="8721803" y="1577447"/>
                </a:lnTo>
                <a:lnTo>
                  <a:pt x="8364665" y="1537795"/>
                </a:lnTo>
                <a:lnTo>
                  <a:pt x="8508308" y="1551915"/>
                </a:lnTo>
                <a:cubicBezTo>
                  <a:pt x="8508990" y="1551388"/>
                  <a:pt x="8511429" y="1551202"/>
                  <a:pt x="8515629" y="1551358"/>
                </a:cubicBezTo>
                <a:cubicBezTo>
                  <a:pt x="8519829" y="1551513"/>
                  <a:pt x="8522271" y="1551327"/>
                  <a:pt x="8522950" y="1550800"/>
                </a:cubicBezTo>
                <a:cubicBezTo>
                  <a:pt x="8488949" y="1546055"/>
                  <a:pt x="8457620" y="1541580"/>
                  <a:pt x="8428970" y="1537379"/>
                </a:cubicBezTo>
                <a:cubicBezTo>
                  <a:pt x="8400322" y="1533176"/>
                  <a:pt x="8365423" y="1528341"/>
                  <a:pt x="8324286" y="1522872"/>
                </a:cubicBezTo>
                <a:lnTo>
                  <a:pt x="8244693" y="1512318"/>
                </a:lnTo>
                <a:lnTo>
                  <a:pt x="8347188" y="1534643"/>
                </a:lnTo>
                <a:lnTo>
                  <a:pt x="8354340" y="1536649"/>
                </a:lnTo>
                <a:lnTo>
                  <a:pt x="8364665" y="1537795"/>
                </a:lnTo>
                <a:lnTo>
                  <a:pt x="8355062" y="1536851"/>
                </a:lnTo>
                <a:lnTo>
                  <a:pt x="8355843" y="1537072"/>
                </a:lnTo>
                <a:cubicBezTo>
                  <a:pt x="8361377" y="1538317"/>
                  <a:pt x="8367818" y="1539609"/>
                  <a:pt x="8375151" y="1540943"/>
                </a:cubicBezTo>
                <a:cubicBezTo>
                  <a:pt x="8506459" y="1565884"/>
                  <a:pt x="8634085" y="1591031"/>
                  <a:pt x="8758041" y="1616383"/>
                </a:cubicBezTo>
                <a:cubicBezTo>
                  <a:pt x="8882000" y="1641735"/>
                  <a:pt x="9016730" y="1667845"/>
                  <a:pt x="9162235" y="1694714"/>
                </a:cubicBezTo>
                <a:cubicBezTo>
                  <a:pt x="9204404" y="1702942"/>
                  <a:pt x="9246572" y="1711169"/>
                  <a:pt x="9288737" y="1719395"/>
                </a:cubicBezTo>
                <a:cubicBezTo>
                  <a:pt x="9358978" y="1733321"/>
                  <a:pt x="9422289" y="1745331"/>
                  <a:pt x="9478670" y="1755422"/>
                </a:cubicBezTo>
                <a:cubicBezTo>
                  <a:pt x="9535052" y="1765513"/>
                  <a:pt x="9584515" y="1773608"/>
                  <a:pt x="9627066" y="1779711"/>
                </a:cubicBezTo>
                <a:cubicBezTo>
                  <a:pt x="9692567" y="1789644"/>
                  <a:pt x="9752830" y="1798398"/>
                  <a:pt x="9807847" y="1805970"/>
                </a:cubicBezTo>
                <a:cubicBezTo>
                  <a:pt x="9862861" y="1813540"/>
                  <a:pt x="9902093" y="1817875"/>
                  <a:pt x="9925538" y="1818971"/>
                </a:cubicBezTo>
                <a:cubicBezTo>
                  <a:pt x="9932645" y="1819895"/>
                  <a:pt x="9939789" y="1820631"/>
                  <a:pt x="9946965" y="1821175"/>
                </a:cubicBezTo>
                <a:cubicBezTo>
                  <a:pt x="9954142" y="1821718"/>
                  <a:pt x="9961314" y="1822300"/>
                  <a:pt x="9968476" y="1822921"/>
                </a:cubicBezTo>
                <a:cubicBezTo>
                  <a:pt x="10044436" y="1838759"/>
                  <a:pt x="10113399" y="1853022"/>
                  <a:pt x="10175377" y="1865710"/>
                </a:cubicBezTo>
                <a:cubicBezTo>
                  <a:pt x="10237353" y="1878400"/>
                  <a:pt x="10299330" y="1891089"/>
                  <a:pt x="10361302" y="1903777"/>
                </a:cubicBezTo>
                <a:cubicBezTo>
                  <a:pt x="10360894" y="1907738"/>
                  <a:pt x="10345612" y="1908427"/>
                  <a:pt x="10315463" y="1905841"/>
                </a:cubicBezTo>
                <a:cubicBezTo>
                  <a:pt x="10285313" y="1903257"/>
                  <a:pt x="10238465" y="1897465"/>
                  <a:pt x="10174915" y="1888464"/>
                </a:cubicBezTo>
                <a:cubicBezTo>
                  <a:pt x="10124671" y="1881336"/>
                  <a:pt x="10069132" y="1873295"/>
                  <a:pt x="10008303" y="1864339"/>
                </a:cubicBezTo>
                <a:cubicBezTo>
                  <a:pt x="9947474" y="1855384"/>
                  <a:pt x="9884916" y="1845920"/>
                  <a:pt x="9820632" y="1835951"/>
                </a:cubicBezTo>
                <a:cubicBezTo>
                  <a:pt x="9764041" y="1827025"/>
                  <a:pt x="9700465" y="1816489"/>
                  <a:pt x="9629905" y="1804342"/>
                </a:cubicBezTo>
                <a:cubicBezTo>
                  <a:pt x="9559344" y="1792194"/>
                  <a:pt x="9481812" y="1778358"/>
                  <a:pt x="9397312" y="1762833"/>
                </a:cubicBezTo>
                <a:cubicBezTo>
                  <a:pt x="9292258" y="1743608"/>
                  <a:pt x="9188947" y="1724815"/>
                  <a:pt x="9087373" y="1706452"/>
                </a:cubicBezTo>
                <a:cubicBezTo>
                  <a:pt x="8985802" y="1688088"/>
                  <a:pt x="8882462" y="1669447"/>
                  <a:pt x="8777353" y="1650526"/>
                </a:cubicBezTo>
                <a:lnTo>
                  <a:pt x="8424453" y="1585280"/>
                </a:lnTo>
                <a:lnTo>
                  <a:pt x="8566296" y="1610620"/>
                </a:lnTo>
                <a:cubicBezTo>
                  <a:pt x="8566935" y="1610448"/>
                  <a:pt x="8569319" y="1610667"/>
                  <a:pt x="8573452" y="1611282"/>
                </a:cubicBezTo>
                <a:cubicBezTo>
                  <a:pt x="8577584" y="1611895"/>
                  <a:pt x="8579971" y="1612114"/>
                  <a:pt x="8580607" y="1611942"/>
                </a:cubicBezTo>
                <a:cubicBezTo>
                  <a:pt x="8546955" y="1605252"/>
                  <a:pt x="8515942" y="1599037"/>
                  <a:pt x="8487574" y="1593299"/>
                </a:cubicBezTo>
                <a:cubicBezTo>
                  <a:pt x="8459209" y="1587560"/>
                  <a:pt x="8424671" y="1580710"/>
                  <a:pt x="8383972" y="1572751"/>
                </a:cubicBezTo>
                <a:lnTo>
                  <a:pt x="8206525" y="1538073"/>
                </a:lnTo>
                <a:lnTo>
                  <a:pt x="8102469" y="1523007"/>
                </a:lnTo>
                <a:lnTo>
                  <a:pt x="8228407" y="1547868"/>
                </a:lnTo>
                <a:lnTo>
                  <a:pt x="8392992" y="1579463"/>
                </a:lnTo>
                <a:lnTo>
                  <a:pt x="8247566" y="1552577"/>
                </a:lnTo>
                <a:lnTo>
                  <a:pt x="8078014" y="1519466"/>
                </a:lnTo>
                <a:lnTo>
                  <a:pt x="8057192" y="1516450"/>
                </a:lnTo>
                <a:cubicBezTo>
                  <a:pt x="7996362" y="1507495"/>
                  <a:pt x="7933804" y="1498032"/>
                  <a:pt x="7869520" y="1488062"/>
                </a:cubicBezTo>
                <a:lnTo>
                  <a:pt x="7847494" y="1484411"/>
                </a:lnTo>
                <a:lnTo>
                  <a:pt x="7965639" y="1512268"/>
                </a:lnTo>
                <a:cubicBezTo>
                  <a:pt x="8015698" y="1523784"/>
                  <a:pt x="8072825" y="1536493"/>
                  <a:pt x="8137007" y="1550394"/>
                </a:cubicBezTo>
                <a:lnTo>
                  <a:pt x="8313893" y="1588923"/>
                </a:lnTo>
                <a:lnTo>
                  <a:pt x="8350870" y="1593009"/>
                </a:lnTo>
                <a:cubicBezTo>
                  <a:pt x="8357978" y="1593935"/>
                  <a:pt x="8365121" y="1594669"/>
                  <a:pt x="8372297" y="1595212"/>
                </a:cubicBezTo>
                <a:cubicBezTo>
                  <a:pt x="8379474" y="1595756"/>
                  <a:pt x="8386646" y="1596339"/>
                  <a:pt x="8393809" y="1596959"/>
                </a:cubicBezTo>
                <a:cubicBezTo>
                  <a:pt x="8469768" y="1612797"/>
                  <a:pt x="8538732" y="1627060"/>
                  <a:pt x="8600709" y="1639750"/>
                </a:cubicBezTo>
                <a:cubicBezTo>
                  <a:pt x="8662685" y="1652437"/>
                  <a:pt x="8724662" y="1665127"/>
                  <a:pt x="8786635" y="1677815"/>
                </a:cubicBezTo>
                <a:lnTo>
                  <a:pt x="8764798" y="1678799"/>
                </a:lnTo>
                <a:lnTo>
                  <a:pt x="9144558" y="1752397"/>
                </a:lnTo>
                <a:cubicBezTo>
                  <a:pt x="9186727" y="1760623"/>
                  <a:pt x="9228894" y="1768850"/>
                  <a:pt x="9271061" y="1777078"/>
                </a:cubicBezTo>
                <a:cubicBezTo>
                  <a:pt x="9341301" y="1791003"/>
                  <a:pt x="9404611" y="1803012"/>
                  <a:pt x="9460993" y="1813103"/>
                </a:cubicBezTo>
                <a:cubicBezTo>
                  <a:pt x="9517375" y="1823194"/>
                  <a:pt x="9566839" y="1831289"/>
                  <a:pt x="9609390" y="1837393"/>
                </a:cubicBezTo>
                <a:cubicBezTo>
                  <a:pt x="9674891" y="1847326"/>
                  <a:pt x="9735153" y="1856080"/>
                  <a:pt x="9790169" y="1863651"/>
                </a:cubicBezTo>
                <a:cubicBezTo>
                  <a:pt x="9845185" y="1871222"/>
                  <a:pt x="9884416" y="1875557"/>
                  <a:pt x="9907861" y="1876652"/>
                </a:cubicBezTo>
                <a:cubicBezTo>
                  <a:pt x="9914968" y="1877578"/>
                  <a:pt x="9922111" y="1878312"/>
                  <a:pt x="9929288" y="1878856"/>
                </a:cubicBezTo>
                <a:cubicBezTo>
                  <a:pt x="9936464" y="1879400"/>
                  <a:pt x="9943636" y="1879982"/>
                  <a:pt x="9950800" y="1880602"/>
                </a:cubicBezTo>
                <a:cubicBezTo>
                  <a:pt x="10026760" y="1896440"/>
                  <a:pt x="10095722" y="1910703"/>
                  <a:pt x="10157700" y="1923393"/>
                </a:cubicBezTo>
                <a:cubicBezTo>
                  <a:pt x="10219675" y="1936082"/>
                  <a:pt x="10281653" y="1948770"/>
                  <a:pt x="10343626" y="1961459"/>
                </a:cubicBezTo>
                <a:cubicBezTo>
                  <a:pt x="10343216" y="1965419"/>
                  <a:pt x="10327936" y="1966108"/>
                  <a:pt x="10297787" y="1963523"/>
                </a:cubicBezTo>
                <a:cubicBezTo>
                  <a:pt x="10267636" y="1960939"/>
                  <a:pt x="10220789" y="1955146"/>
                  <a:pt x="10157239" y="1946146"/>
                </a:cubicBezTo>
                <a:cubicBezTo>
                  <a:pt x="10106995" y="1939018"/>
                  <a:pt x="10051456" y="1930977"/>
                  <a:pt x="9990627" y="1922020"/>
                </a:cubicBezTo>
                <a:cubicBezTo>
                  <a:pt x="9929797" y="1913065"/>
                  <a:pt x="9867240" y="1903603"/>
                  <a:pt x="9802956" y="1893632"/>
                </a:cubicBezTo>
                <a:cubicBezTo>
                  <a:pt x="9746364" y="1884707"/>
                  <a:pt x="9682788" y="1874170"/>
                  <a:pt x="9612228" y="1862024"/>
                </a:cubicBezTo>
                <a:cubicBezTo>
                  <a:pt x="9541666" y="1849876"/>
                  <a:pt x="9464137" y="1836039"/>
                  <a:pt x="9379636" y="1820515"/>
                </a:cubicBezTo>
                <a:cubicBezTo>
                  <a:pt x="9274581" y="1801290"/>
                  <a:pt x="9171269" y="1782496"/>
                  <a:pt x="9069696" y="1764132"/>
                </a:cubicBezTo>
                <a:cubicBezTo>
                  <a:pt x="8968125" y="1745769"/>
                  <a:pt x="8864786" y="1727128"/>
                  <a:pt x="8759677" y="1708206"/>
                </a:cubicBezTo>
                <a:lnTo>
                  <a:pt x="8626208" y="1683531"/>
                </a:lnTo>
                <a:lnTo>
                  <a:pt x="8606032" y="1690525"/>
                </a:lnTo>
                <a:cubicBezTo>
                  <a:pt x="8575158" y="1693285"/>
                  <a:pt x="8527402" y="1693921"/>
                  <a:pt x="8462756" y="1692431"/>
                </a:cubicBezTo>
                <a:lnTo>
                  <a:pt x="8417660" y="1691104"/>
                </a:lnTo>
                <a:lnTo>
                  <a:pt x="8620675" y="1738974"/>
                </a:lnTo>
                <a:lnTo>
                  <a:pt x="8648770" y="1745225"/>
                </a:lnTo>
                <a:lnTo>
                  <a:pt x="8751587" y="1756582"/>
                </a:lnTo>
                <a:cubicBezTo>
                  <a:pt x="8758695" y="1757507"/>
                  <a:pt x="8765838" y="1758243"/>
                  <a:pt x="8773014" y="1758786"/>
                </a:cubicBezTo>
                <a:cubicBezTo>
                  <a:pt x="8780190" y="1759330"/>
                  <a:pt x="8787363" y="1759911"/>
                  <a:pt x="8794526" y="1760532"/>
                </a:cubicBezTo>
                <a:cubicBezTo>
                  <a:pt x="8870486" y="1776371"/>
                  <a:pt x="8939448" y="1790634"/>
                  <a:pt x="9001427" y="1803322"/>
                </a:cubicBezTo>
                <a:cubicBezTo>
                  <a:pt x="9063402" y="1816011"/>
                  <a:pt x="9125379" y="1828701"/>
                  <a:pt x="9187352" y="1841389"/>
                </a:cubicBezTo>
                <a:cubicBezTo>
                  <a:pt x="9186943" y="1845350"/>
                  <a:pt x="9171662" y="1846038"/>
                  <a:pt x="9141513" y="1843452"/>
                </a:cubicBezTo>
                <a:lnTo>
                  <a:pt x="9042124" y="1831164"/>
                </a:lnTo>
                <a:lnTo>
                  <a:pt x="9223915" y="1866982"/>
                </a:lnTo>
                <a:lnTo>
                  <a:pt x="9317203" y="1882252"/>
                </a:lnTo>
                <a:lnTo>
                  <a:pt x="9328044" y="1879848"/>
                </a:lnTo>
                <a:lnTo>
                  <a:pt x="9431984" y="1899782"/>
                </a:lnTo>
                <a:lnTo>
                  <a:pt x="9544569" y="1916136"/>
                </a:lnTo>
                <a:cubicBezTo>
                  <a:pt x="9599584" y="1923706"/>
                  <a:pt x="9638817" y="1928040"/>
                  <a:pt x="9662261" y="1929136"/>
                </a:cubicBezTo>
                <a:cubicBezTo>
                  <a:pt x="9669369" y="1930061"/>
                  <a:pt x="9676511" y="1930796"/>
                  <a:pt x="9683688" y="1931340"/>
                </a:cubicBezTo>
                <a:cubicBezTo>
                  <a:pt x="9690865" y="1931884"/>
                  <a:pt x="9698037" y="1932466"/>
                  <a:pt x="9705200" y="1933087"/>
                </a:cubicBezTo>
                <a:cubicBezTo>
                  <a:pt x="9781160" y="1948925"/>
                  <a:pt x="9850124" y="1963188"/>
                  <a:pt x="9912100" y="1975876"/>
                </a:cubicBezTo>
                <a:cubicBezTo>
                  <a:pt x="9974076" y="1988566"/>
                  <a:pt x="10036053" y="2001255"/>
                  <a:pt x="10098025" y="2013942"/>
                </a:cubicBezTo>
                <a:cubicBezTo>
                  <a:pt x="10097618" y="2017904"/>
                  <a:pt x="10082336" y="2018592"/>
                  <a:pt x="10052187" y="2016007"/>
                </a:cubicBezTo>
                <a:cubicBezTo>
                  <a:pt x="10022036" y="2013422"/>
                  <a:pt x="9975189" y="2007630"/>
                  <a:pt x="9911640" y="1998630"/>
                </a:cubicBezTo>
                <a:lnTo>
                  <a:pt x="9865286" y="1991918"/>
                </a:lnTo>
                <a:lnTo>
                  <a:pt x="9926096" y="2003782"/>
                </a:lnTo>
                <a:cubicBezTo>
                  <a:pt x="9996337" y="2017708"/>
                  <a:pt x="10059647" y="2029717"/>
                  <a:pt x="10116029" y="2039808"/>
                </a:cubicBezTo>
                <a:cubicBezTo>
                  <a:pt x="10172410" y="2049900"/>
                  <a:pt x="10221875" y="2057995"/>
                  <a:pt x="10264427" y="2064098"/>
                </a:cubicBezTo>
                <a:cubicBezTo>
                  <a:pt x="10329926" y="2074030"/>
                  <a:pt x="10390190" y="2082784"/>
                  <a:pt x="10445205" y="2090356"/>
                </a:cubicBezTo>
                <a:cubicBezTo>
                  <a:pt x="10500220" y="2097927"/>
                  <a:pt x="10539452" y="2102261"/>
                  <a:pt x="10562896" y="2103357"/>
                </a:cubicBezTo>
                <a:cubicBezTo>
                  <a:pt x="10570005" y="2104282"/>
                  <a:pt x="10577147" y="2105018"/>
                  <a:pt x="10584324" y="2105561"/>
                </a:cubicBezTo>
                <a:cubicBezTo>
                  <a:pt x="10591500" y="2106104"/>
                  <a:pt x="10598673" y="2106686"/>
                  <a:pt x="10605836" y="2107308"/>
                </a:cubicBezTo>
                <a:cubicBezTo>
                  <a:pt x="10681796" y="2123145"/>
                  <a:pt x="10750758" y="2137409"/>
                  <a:pt x="10812736" y="2150097"/>
                </a:cubicBezTo>
                <a:cubicBezTo>
                  <a:pt x="10874712" y="2162786"/>
                  <a:pt x="10936689" y="2175475"/>
                  <a:pt x="10998661" y="2188164"/>
                </a:cubicBezTo>
                <a:cubicBezTo>
                  <a:pt x="10998254" y="2192125"/>
                  <a:pt x="10982971" y="2192813"/>
                  <a:pt x="10952823" y="2190228"/>
                </a:cubicBezTo>
                <a:cubicBezTo>
                  <a:pt x="10922672" y="2187643"/>
                  <a:pt x="10875824" y="2181851"/>
                  <a:pt x="10812275" y="2172851"/>
                </a:cubicBezTo>
                <a:cubicBezTo>
                  <a:pt x="10762030" y="2165723"/>
                  <a:pt x="10706491" y="2157681"/>
                  <a:pt x="10645663" y="2148726"/>
                </a:cubicBezTo>
                <a:cubicBezTo>
                  <a:pt x="10584833" y="2139770"/>
                  <a:pt x="10522275" y="2130306"/>
                  <a:pt x="10457991" y="2120337"/>
                </a:cubicBezTo>
                <a:cubicBezTo>
                  <a:pt x="10401400" y="2111412"/>
                  <a:pt x="10337824" y="2100876"/>
                  <a:pt x="10267264" y="2088728"/>
                </a:cubicBezTo>
                <a:cubicBezTo>
                  <a:pt x="10196703" y="2076580"/>
                  <a:pt x="10119172" y="2062745"/>
                  <a:pt x="10034671" y="2047220"/>
                </a:cubicBezTo>
                <a:cubicBezTo>
                  <a:pt x="9929617" y="2027994"/>
                  <a:pt x="9826305" y="2009201"/>
                  <a:pt x="9724732" y="1990838"/>
                </a:cubicBezTo>
                <a:lnTo>
                  <a:pt x="9676613" y="1982158"/>
                </a:lnTo>
                <a:lnTo>
                  <a:pt x="9673048" y="1984319"/>
                </a:lnTo>
                <a:cubicBezTo>
                  <a:pt x="9641629" y="1990829"/>
                  <a:pt x="9593366" y="1994951"/>
                  <a:pt x="9528251" y="1996685"/>
                </a:cubicBezTo>
                <a:lnTo>
                  <a:pt x="9395146" y="1998848"/>
                </a:lnTo>
                <a:lnTo>
                  <a:pt x="9503197" y="2022161"/>
                </a:lnTo>
                <a:cubicBezTo>
                  <a:pt x="9553588" y="2032432"/>
                  <a:pt x="9611144" y="2043266"/>
                  <a:pt x="9675856" y="2054663"/>
                </a:cubicBezTo>
                <a:lnTo>
                  <a:pt x="9720622" y="2062660"/>
                </a:lnTo>
                <a:lnTo>
                  <a:pt x="9742409" y="2063321"/>
                </a:lnTo>
                <a:cubicBezTo>
                  <a:pt x="9798399" y="2064156"/>
                  <a:pt x="9838454" y="2062561"/>
                  <a:pt x="9862571" y="2058536"/>
                </a:cubicBezTo>
                <a:cubicBezTo>
                  <a:pt x="9869810" y="2058536"/>
                  <a:pt x="9877109" y="2058133"/>
                  <a:pt x="9884467" y="2057329"/>
                </a:cubicBezTo>
                <a:cubicBezTo>
                  <a:pt x="9891823" y="2056526"/>
                  <a:pt x="9899171" y="2055801"/>
                  <a:pt x="9906506" y="2055159"/>
                </a:cubicBezTo>
                <a:cubicBezTo>
                  <a:pt x="9983165" y="2067385"/>
                  <a:pt x="10052778" y="2078244"/>
                  <a:pt x="10115356" y="2087738"/>
                </a:cubicBezTo>
                <a:cubicBezTo>
                  <a:pt x="10177929" y="2097232"/>
                  <a:pt x="10240506" y="2106726"/>
                  <a:pt x="10303078" y="2116221"/>
                </a:cubicBezTo>
                <a:cubicBezTo>
                  <a:pt x="10302181" y="2124474"/>
                  <a:pt x="10286294" y="2129981"/>
                  <a:pt x="10255422" y="2132740"/>
                </a:cubicBezTo>
                <a:cubicBezTo>
                  <a:pt x="10239985" y="2134120"/>
                  <a:pt x="10220328" y="2134969"/>
                  <a:pt x="10196450" y="2135287"/>
                </a:cubicBezTo>
                <a:lnTo>
                  <a:pt x="10196025" y="2135284"/>
                </a:lnTo>
                <a:lnTo>
                  <a:pt x="10285032" y="2147379"/>
                </a:lnTo>
                <a:cubicBezTo>
                  <a:pt x="10410193" y="2166312"/>
                  <a:pt x="10546403" y="2183921"/>
                  <a:pt x="10693666" y="2200203"/>
                </a:cubicBezTo>
                <a:cubicBezTo>
                  <a:pt x="10736290" y="2205827"/>
                  <a:pt x="10778916" y="2211451"/>
                  <a:pt x="10821538" y="2217074"/>
                </a:cubicBezTo>
                <a:cubicBezTo>
                  <a:pt x="10892512" y="2226901"/>
                  <a:pt x="10956549" y="2234638"/>
                  <a:pt x="11013650" y="2240288"/>
                </a:cubicBezTo>
                <a:cubicBezTo>
                  <a:pt x="11070751" y="2245938"/>
                  <a:pt x="11120936" y="2249340"/>
                  <a:pt x="11164213" y="2250494"/>
                </a:cubicBezTo>
                <a:cubicBezTo>
                  <a:pt x="11230765" y="2253377"/>
                  <a:pt x="11292039" y="2255236"/>
                  <a:pt x="11348032" y="2256072"/>
                </a:cubicBezTo>
                <a:cubicBezTo>
                  <a:pt x="11404021" y="2256907"/>
                  <a:pt x="11444076" y="2255311"/>
                  <a:pt x="11468193" y="2251286"/>
                </a:cubicBezTo>
                <a:cubicBezTo>
                  <a:pt x="11475433" y="2251286"/>
                  <a:pt x="11482732" y="2250884"/>
                  <a:pt x="11490090" y="2250080"/>
                </a:cubicBezTo>
                <a:cubicBezTo>
                  <a:pt x="11497447" y="2249276"/>
                  <a:pt x="11504793" y="2248552"/>
                  <a:pt x="11512129" y="2247910"/>
                </a:cubicBezTo>
                <a:cubicBezTo>
                  <a:pt x="11588788" y="2260135"/>
                  <a:pt x="11658400" y="2270995"/>
                  <a:pt x="11720977" y="2280489"/>
                </a:cubicBezTo>
                <a:cubicBezTo>
                  <a:pt x="11783551" y="2289983"/>
                  <a:pt x="11846129" y="2299477"/>
                  <a:pt x="11908700" y="2308972"/>
                </a:cubicBezTo>
                <a:cubicBezTo>
                  <a:pt x="11907803" y="2317225"/>
                  <a:pt x="11891916" y="2322731"/>
                  <a:pt x="11861045" y="2325491"/>
                </a:cubicBezTo>
                <a:cubicBezTo>
                  <a:pt x="11830172" y="2328251"/>
                  <a:pt x="11782416" y="2328886"/>
                  <a:pt x="11717770" y="2327398"/>
                </a:cubicBezTo>
                <a:cubicBezTo>
                  <a:pt x="11666661" y="2326199"/>
                  <a:pt x="11610184" y="2324536"/>
                  <a:pt x="11548347" y="2322412"/>
                </a:cubicBezTo>
                <a:cubicBezTo>
                  <a:pt x="11486511" y="2320288"/>
                  <a:pt x="11422946" y="2317582"/>
                  <a:pt x="11357657" y="2314297"/>
                </a:cubicBezTo>
                <a:cubicBezTo>
                  <a:pt x="11300200" y="2311100"/>
                  <a:pt x="11235712" y="2306460"/>
                  <a:pt x="11164193" y="2300379"/>
                </a:cubicBezTo>
                <a:cubicBezTo>
                  <a:pt x="11092674" y="2294297"/>
                  <a:pt x="11014148" y="2286611"/>
                  <a:pt x="10928617" y="2277318"/>
                </a:cubicBezTo>
                <a:lnTo>
                  <a:pt x="10829846" y="2266952"/>
                </a:lnTo>
                <a:lnTo>
                  <a:pt x="10983200" y="2298349"/>
                </a:lnTo>
                <a:cubicBezTo>
                  <a:pt x="10982791" y="2302310"/>
                  <a:pt x="10967511" y="2302999"/>
                  <a:pt x="10937362" y="2300413"/>
                </a:cubicBezTo>
                <a:cubicBezTo>
                  <a:pt x="10907210" y="2297829"/>
                  <a:pt x="10860364" y="2292037"/>
                  <a:pt x="10796813" y="2283036"/>
                </a:cubicBezTo>
                <a:cubicBezTo>
                  <a:pt x="10746570" y="2275908"/>
                  <a:pt x="10691029" y="2267867"/>
                  <a:pt x="10630201" y="2258911"/>
                </a:cubicBezTo>
                <a:lnTo>
                  <a:pt x="10543765" y="2245836"/>
                </a:lnTo>
                <a:lnTo>
                  <a:pt x="10496014" y="2246471"/>
                </a:lnTo>
                <a:cubicBezTo>
                  <a:pt x="10444905" y="2245272"/>
                  <a:pt x="10388428" y="2243610"/>
                  <a:pt x="10326592" y="2241486"/>
                </a:cubicBezTo>
                <a:cubicBezTo>
                  <a:pt x="10264755" y="2239362"/>
                  <a:pt x="10201191" y="2236656"/>
                  <a:pt x="10135902" y="2233370"/>
                </a:cubicBezTo>
                <a:lnTo>
                  <a:pt x="9981654" y="2222274"/>
                </a:lnTo>
                <a:lnTo>
                  <a:pt x="10129929" y="2252940"/>
                </a:lnTo>
                <a:cubicBezTo>
                  <a:pt x="10191904" y="2265628"/>
                  <a:pt x="10253881" y="2278317"/>
                  <a:pt x="10315853" y="2291006"/>
                </a:cubicBezTo>
                <a:lnTo>
                  <a:pt x="10307983" y="2293338"/>
                </a:lnTo>
                <a:lnTo>
                  <a:pt x="10347466" y="2300934"/>
                </a:lnTo>
                <a:cubicBezTo>
                  <a:pt x="10389646" y="2309098"/>
                  <a:pt x="10431825" y="2317262"/>
                  <a:pt x="10474002" y="2325426"/>
                </a:cubicBezTo>
                <a:cubicBezTo>
                  <a:pt x="10544265" y="2339225"/>
                  <a:pt x="10607587" y="2351174"/>
                  <a:pt x="10663967" y="2361271"/>
                </a:cubicBezTo>
                <a:cubicBezTo>
                  <a:pt x="10720348" y="2371369"/>
                  <a:pt x="10769797" y="2379547"/>
                  <a:pt x="10812320" y="2385805"/>
                </a:cubicBezTo>
                <a:cubicBezTo>
                  <a:pt x="10877787" y="2395924"/>
                  <a:pt x="10938012" y="2404888"/>
                  <a:pt x="10992986" y="2412694"/>
                </a:cubicBezTo>
                <a:cubicBezTo>
                  <a:pt x="11047959" y="2420499"/>
                  <a:pt x="11087141" y="2425106"/>
                  <a:pt x="11110531" y="2426514"/>
                </a:cubicBezTo>
                <a:cubicBezTo>
                  <a:pt x="11117631" y="2427474"/>
                  <a:pt x="11124764" y="2428264"/>
                  <a:pt x="11131928" y="2428883"/>
                </a:cubicBezTo>
                <a:cubicBezTo>
                  <a:pt x="11139089" y="2429501"/>
                  <a:pt x="11146250" y="2430155"/>
                  <a:pt x="11153401" y="2430842"/>
                </a:cubicBezTo>
                <a:cubicBezTo>
                  <a:pt x="11229399" y="2446466"/>
                  <a:pt x="11298395" y="2460545"/>
                  <a:pt x="11360400" y="2473082"/>
                </a:cubicBezTo>
                <a:cubicBezTo>
                  <a:pt x="11422403" y="2485618"/>
                  <a:pt x="11484407" y="2498156"/>
                  <a:pt x="11546408" y="2510690"/>
                </a:cubicBezTo>
                <a:cubicBezTo>
                  <a:pt x="11546072" y="2514249"/>
                  <a:pt x="11530853" y="2514592"/>
                  <a:pt x="11500756" y="2511723"/>
                </a:cubicBezTo>
                <a:cubicBezTo>
                  <a:pt x="11470655" y="2508855"/>
                  <a:pt x="11423857" y="2502797"/>
                  <a:pt x="11360350" y="2493552"/>
                </a:cubicBezTo>
                <a:cubicBezTo>
                  <a:pt x="11310141" y="2486233"/>
                  <a:pt x="11254637" y="2477994"/>
                  <a:pt x="11193844" y="2468839"/>
                </a:cubicBezTo>
                <a:cubicBezTo>
                  <a:pt x="11133051" y="2459684"/>
                  <a:pt x="11070524" y="2450040"/>
                  <a:pt x="11006270" y="2439909"/>
                </a:cubicBezTo>
                <a:cubicBezTo>
                  <a:pt x="10949702" y="2430857"/>
                  <a:pt x="10886141" y="2420229"/>
                  <a:pt x="10815592" y="2408026"/>
                </a:cubicBezTo>
                <a:cubicBezTo>
                  <a:pt x="10745041" y="2395821"/>
                  <a:pt x="10667512" y="2381972"/>
                  <a:pt x="10583007" y="2366479"/>
                </a:cubicBezTo>
                <a:cubicBezTo>
                  <a:pt x="10477948" y="2347283"/>
                  <a:pt x="10374632" y="2328507"/>
                  <a:pt x="10273057" y="2310151"/>
                </a:cubicBezTo>
                <a:cubicBezTo>
                  <a:pt x="10171485" y="2291795"/>
                  <a:pt x="10068145" y="2273155"/>
                  <a:pt x="9963036" y="2254233"/>
                </a:cubicBezTo>
                <a:lnTo>
                  <a:pt x="9883401" y="2239548"/>
                </a:lnTo>
                <a:lnTo>
                  <a:pt x="9775183" y="2223178"/>
                </a:lnTo>
                <a:cubicBezTo>
                  <a:pt x="9718592" y="2214253"/>
                  <a:pt x="9655016" y="2203717"/>
                  <a:pt x="9584456" y="2191570"/>
                </a:cubicBezTo>
                <a:lnTo>
                  <a:pt x="9475272" y="2172086"/>
                </a:lnTo>
                <a:lnTo>
                  <a:pt x="9393076" y="2163458"/>
                </a:lnTo>
                <a:cubicBezTo>
                  <a:pt x="9290231" y="2152903"/>
                  <a:pt x="9185591" y="2142244"/>
                  <a:pt x="9079153" y="2131485"/>
                </a:cubicBezTo>
                <a:lnTo>
                  <a:pt x="9009383" y="2123739"/>
                </a:lnTo>
                <a:lnTo>
                  <a:pt x="9136829" y="2150097"/>
                </a:lnTo>
                <a:cubicBezTo>
                  <a:pt x="9198805" y="2162786"/>
                  <a:pt x="9260782" y="2175476"/>
                  <a:pt x="9322754" y="2188164"/>
                </a:cubicBezTo>
                <a:cubicBezTo>
                  <a:pt x="9322345" y="2192125"/>
                  <a:pt x="9307064" y="2192813"/>
                  <a:pt x="9276915" y="2190227"/>
                </a:cubicBezTo>
                <a:cubicBezTo>
                  <a:pt x="9246765" y="2187643"/>
                  <a:pt x="9199917" y="2181851"/>
                  <a:pt x="9136367" y="2172850"/>
                </a:cubicBezTo>
                <a:cubicBezTo>
                  <a:pt x="9086123" y="2165723"/>
                  <a:pt x="9030583" y="2157680"/>
                  <a:pt x="8969755" y="2148726"/>
                </a:cubicBezTo>
                <a:cubicBezTo>
                  <a:pt x="8908926" y="2139770"/>
                  <a:pt x="8846368" y="2130306"/>
                  <a:pt x="8782084" y="2120337"/>
                </a:cubicBezTo>
                <a:lnTo>
                  <a:pt x="8626614" y="2094571"/>
                </a:lnTo>
                <a:lnTo>
                  <a:pt x="8657763" y="2101501"/>
                </a:lnTo>
                <a:cubicBezTo>
                  <a:pt x="8721944" y="2115402"/>
                  <a:pt x="8786112" y="2129380"/>
                  <a:pt x="8850267" y="2143433"/>
                </a:cubicBezTo>
                <a:cubicBezTo>
                  <a:pt x="8850503" y="2143805"/>
                  <a:pt x="8853389" y="2144613"/>
                  <a:pt x="8858924" y="2145860"/>
                </a:cubicBezTo>
                <a:cubicBezTo>
                  <a:pt x="8864457" y="2147107"/>
                  <a:pt x="8870896" y="2148398"/>
                  <a:pt x="8878231" y="2149733"/>
                </a:cubicBezTo>
                <a:cubicBezTo>
                  <a:pt x="9009536" y="2174673"/>
                  <a:pt x="9137165" y="2199820"/>
                  <a:pt x="9261121" y="2225172"/>
                </a:cubicBezTo>
                <a:cubicBezTo>
                  <a:pt x="9385080" y="2250525"/>
                  <a:pt x="9519811" y="2276635"/>
                  <a:pt x="9665314" y="2303504"/>
                </a:cubicBezTo>
                <a:cubicBezTo>
                  <a:pt x="9707484" y="2311730"/>
                  <a:pt x="9749650" y="2319958"/>
                  <a:pt x="9791816" y="2328185"/>
                </a:cubicBezTo>
                <a:cubicBezTo>
                  <a:pt x="9862057" y="2342111"/>
                  <a:pt x="9925368" y="2354120"/>
                  <a:pt x="9981749" y="2364210"/>
                </a:cubicBezTo>
                <a:cubicBezTo>
                  <a:pt x="10038131" y="2374302"/>
                  <a:pt x="10087596" y="2382397"/>
                  <a:pt x="10130147" y="2388501"/>
                </a:cubicBezTo>
                <a:cubicBezTo>
                  <a:pt x="10195646" y="2398434"/>
                  <a:pt x="10255909" y="2407187"/>
                  <a:pt x="10310926" y="2414758"/>
                </a:cubicBezTo>
                <a:cubicBezTo>
                  <a:pt x="10365941" y="2422329"/>
                  <a:pt x="10405173" y="2426664"/>
                  <a:pt x="10428618" y="2427759"/>
                </a:cubicBezTo>
                <a:cubicBezTo>
                  <a:pt x="10435725" y="2428685"/>
                  <a:pt x="10442868" y="2429419"/>
                  <a:pt x="10450045" y="2429963"/>
                </a:cubicBezTo>
                <a:cubicBezTo>
                  <a:pt x="10457222" y="2430507"/>
                  <a:pt x="10464393" y="2431090"/>
                  <a:pt x="10471557" y="2431709"/>
                </a:cubicBezTo>
                <a:cubicBezTo>
                  <a:pt x="10547516" y="2447549"/>
                  <a:pt x="10616479" y="2461810"/>
                  <a:pt x="10678457" y="2474501"/>
                </a:cubicBezTo>
                <a:cubicBezTo>
                  <a:pt x="10740432" y="2487189"/>
                  <a:pt x="10802409" y="2499878"/>
                  <a:pt x="10864381" y="2512566"/>
                </a:cubicBezTo>
                <a:cubicBezTo>
                  <a:pt x="10863974" y="2516527"/>
                  <a:pt x="10848692" y="2517215"/>
                  <a:pt x="10818543" y="2514631"/>
                </a:cubicBezTo>
                <a:cubicBezTo>
                  <a:pt x="10788392" y="2512046"/>
                  <a:pt x="10741546" y="2506253"/>
                  <a:pt x="10677996" y="2497252"/>
                </a:cubicBezTo>
                <a:cubicBezTo>
                  <a:pt x="10627750" y="2490126"/>
                  <a:pt x="10572211" y="2482084"/>
                  <a:pt x="10511383" y="2473128"/>
                </a:cubicBezTo>
                <a:cubicBezTo>
                  <a:pt x="10450554" y="2464172"/>
                  <a:pt x="10387996" y="2454710"/>
                  <a:pt x="10323712" y="2444738"/>
                </a:cubicBezTo>
                <a:cubicBezTo>
                  <a:pt x="10267121" y="2435813"/>
                  <a:pt x="10203544" y="2425277"/>
                  <a:pt x="10132984" y="2413131"/>
                </a:cubicBezTo>
                <a:cubicBezTo>
                  <a:pt x="10062423" y="2400983"/>
                  <a:pt x="9984892" y="2387146"/>
                  <a:pt x="9900391" y="2371623"/>
                </a:cubicBezTo>
                <a:cubicBezTo>
                  <a:pt x="9795338" y="2352398"/>
                  <a:pt x="9692026" y="2333603"/>
                  <a:pt x="9590453" y="2315240"/>
                </a:cubicBezTo>
                <a:cubicBezTo>
                  <a:pt x="9488881" y="2296878"/>
                  <a:pt x="9385541" y="2278235"/>
                  <a:pt x="9280432" y="2259313"/>
                </a:cubicBezTo>
                <a:lnTo>
                  <a:pt x="8927521" y="2194066"/>
                </a:lnTo>
                <a:lnTo>
                  <a:pt x="9069376" y="2219410"/>
                </a:lnTo>
                <a:cubicBezTo>
                  <a:pt x="9070015" y="2219236"/>
                  <a:pt x="9072399" y="2219457"/>
                  <a:pt x="9076531" y="2220071"/>
                </a:cubicBezTo>
                <a:cubicBezTo>
                  <a:pt x="9080664" y="2220684"/>
                  <a:pt x="9083051" y="2220904"/>
                  <a:pt x="9083687" y="2220731"/>
                </a:cubicBezTo>
                <a:cubicBezTo>
                  <a:pt x="9050035" y="2214041"/>
                  <a:pt x="9019022" y="2207826"/>
                  <a:pt x="8990655" y="2202087"/>
                </a:cubicBezTo>
                <a:cubicBezTo>
                  <a:pt x="8962289" y="2196349"/>
                  <a:pt x="8927750" y="2189499"/>
                  <a:pt x="8887052" y="2181540"/>
                </a:cubicBezTo>
                <a:lnTo>
                  <a:pt x="8652402" y="2135683"/>
                </a:lnTo>
                <a:lnTo>
                  <a:pt x="8784569" y="2166848"/>
                </a:lnTo>
                <a:lnTo>
                  <a:pt x="8896084" y="2188254"/>
                </a:lnTo>
                <a:lnTo>
                  <a:pt x="8800077" y="2170504"/>
                </a:lnTo>
                <a:lnTo>
                  <a:pt x="8862840" y="2185303"/>
                </a:lnTo>
                <a:cubicBezTo>
                  <a:pt x="8912899" y="2196818"/>
                  <a:pt x="8970025" y="2209527"/>
                  <a:pt x="9034207" y="2223427"/>
                </a:cubicBezTo>
                <a:cubicBezTo>
                  <a:pt x="9098389" y="2237328"/>
                  <a:pt x="9162556" y="2251305"/>
                  <a:pt x="9226712" y="2265359"/>
                </a:cubicBezTo>
                <a:cubicBezTo>
                  <a:pt x="9226947" y="2265730"/>
                  <a:pt x="9229834" y="2266540"/>
                  <a:pt x="9235368" y="2267786"/>
                </a:cubicBezTo>
                <a:cubicBezTo>
                  <a:pt x="9240902" y="2269032"/>
                  <a:pt x="9247341" y="2270324"/>
                  <a:pt x="9254676" y="2271658"/>
                </a:cubicBezTo>
                <a:cubicBezTo>
                  <a:pt x="9385981" y="2296599"/>
                  <a:pt x="9513609" y="2321746"/>
                  <a:pt x="9637565" y="2347098"/>
                </a:cubicBezTo>
                <a:cubicBezTo>
                  <a:pt x="9761524" y="2372452"/>
                  <a:pt x="9896255" y="2398562"/>
                  <a:pt x="10041759" y="2425431"/>
                </a:cubicBezTo>
                <a:cubicBezTo>
                  <a:pt x="10083928" y="2433657"/>
                  <a:pt x="10126095" y="2441884"/>
                  <a:pt x="10168262" y="2450110"/>
                </a:cubicBezTo>
                <a:cubicBezTo>
                  <a:pt x="10238501" y="2464038"/>
                  <a:pt x="10301812" y="2476046"/>
                  <a:pt x="10358193" y="2486137"/>
                </a:cubicBezTo>
                <a:cubicBezTo>
                  <a:pt x="10414576" y="2496228"/>
                  <a:pt x="10464040" y="2504324"/>
                  <a:pt x="10506591" y="2510426"/>
                </a:cubicBezTo>
                <a:cubicBezTo>
                  <a:pt x="10572092" y="2520360"/>
                  <a:pt x="10632353" y="2529112"/>
                  <a:pt x="10687370" y="2536685"/>
                </a:cubicBezTo>
                <a:cubicBezTo>
                  <a:pt x="10742385" y="2544256"/>
                  <a:pt x="10781617" y="2548589"/>
                  <a:pt x="10805062" y="2549686"/>
                </a:cubicBezTo>
                <a:cubicBezTo>
                  <a:pt x="10812169" y="2550611"/>
                  <a:pt x="10819312" y="2551345"/>
                  <a:pt x="10826489" y="2551889"/>
                </a:cubicBezTo>
                <a:cubicBezTo>
                  <a:pt x="10833665" y="2552432"/>
                  <a:pt x="10840837" y="2553016"/>
                  <a:pt x="10848002" y="2553636"/>
                </a:cubicBezTo>
                <a:cubicBezTo>
                  <a:pt x="10923961" y="2569474"/>
                  <a:pt x="10992923" y="2583737"/>
                  <a:pt x="11054900" y="2596426"/>
                </a:cubicBezTo>
                <a:cubicBezTo>
                  <a:pt x="11116876" y="2609115"/>
                  <a:pt x="11178853" y="2621804"/>
                  <a:pt x="11240826" y="2634493"/>
                </a:cubicBezTo>
                <a:cubicBezTo>
                  <a:pt x="11240417" y="2638453"/>
                  <a:pt x="11225136" y="2639141"/>
                  <a:pt x="11194988" y="2636558"/>
                </a:cubicBezTo>
                <a:cubicBezTo>
                  <a:pt x="11164837" y="2633971"/>
                  <a:pt x="11117990" y="2628180"/>
                  <a:pt x="11054440" y="2619179"/>
                </a:cubicBezTo>
                <a:cubicBezTo>
                  <a:pt x="11004196" y="2612051"/>
                  <a:pt x="10948655" y="2604010"/>
                  <a:pt x="10887828" y="2595055"/>
                </a:cubicBezTo>
                <a:cubicBezTo>
                  <a:pt x="10826999" y="2586099"/>
                  <a:pt x="10764441" y="2576635"/>
                  <a:pt x="10700156" y="2566665"/>
                </a:cubicBezTo>
                <a:cubicBezTo>
                  <a:pt x="10643565" y="2557740"/>
                  <a:pt x="10579987" y="2547204"/>
                  <a:pt x="10509428" y="2535056"/>
                </a:cubicBezTo>
                <a:cubicBezTo>
                  <a:pt x="10438868" y="2522909"/>
                  <a:pt x="10361337" y="2509073"/>
                  <a:pt x="10276836" y="2493548"/>
                </a:cubicBezTo>
                <a:cubicBezTo>
                  <a:pt x="10171783" y="2474324"/>
                  <a:pt x="10068469" y="2455529"/>
                  <a:pt x="9966897" y="2437166"/>
                </a:cubicBezTo>
                <a:cubicBezTo>
                  <a:pt x="9865325" y="2418804"/>
                  <a:pt x="9761986" y="2400162"/>
                  <a:pt x="9656878" y="2381241"/>
                </a:cubicBezTo>
                <a:lnTo>
                  <a:pt x="9303983" y="2315995"/>
                </a:lnTo>
                <a:lnTo>
                  <a:pt x="9445820" y="2341335"/>
                </a:lnTo>
                <a:cubicBezTo>
                  <a:pt x="9446459" y="2341163"/>
                  <a:pt x="9448843" y="2341383"/>
                  <a:pt x="9452976" y="2341997"/>
                </a:cubicBezTo>
                <a:cubicBezTo>
                  <a:pt x="9457108" y="2342609"/>
                  <a:pt x="9459496" y="2342831"/>
                  <a:pt x="9460131" y="2342658"/>
                </a:cubicBezTo>
                <a:cubicBezTo>
                  <a:pt x="9426481" y="2335967"/>
                  <a:pt x="9395467" y="2329752"/>
                  <a:pt x="9367099" y="2324014"/>
                </a:cubicBezTo>
                <a:cubicBezTo>
                  <a:pt x="9338733" y="2318275"/>
                  <a:pt x="9304195" y="2311426"/>
                  <a:pt x="9263498" y="2303466"/>
                </a:cubicBezTo>
                <a:lnTo>
                  <a:pt x="9230827" y="2297081"/>
                </a:lnTo>
                <a:lnTo>
                  <a:pt x="9203705" y="2294131"/>
                </a:lnTo>
                <a:lnTo>
                  <a:pt x="9154744" y="2287570"/>
                </a:lnTo>
                <a:lnTo>
                  <a:pt x="9272512" y="2310177"/>
                </a:lnTo>
                <a:lnTo>
                  <a:pt x="9138357" y="2285374"/>
                </a:lnTo>
                <a:lnTo>
                  <a:pt x="9120906" y="2283036"/>
                </a:lnTo>
                <a:cubicBezTo>
                  <a:pt x="9070662" y="2275908"/>
                  <a:pt x="9015122" y="2267867"/>
                  <a:pt x="8954294" y="2258911"/>
                </a:cubicBezTo>
                <a:cubicBezTo>
                  <a:pt x="8893465" y="2249956"/>
                  <a:pt x="8830907" y="2240491"/>
                  <a:pt x="8766622" y="2230522"/>
                </a:cubicBezTo>
                <a:lnTo>
                  <a:pt x="8764762" y="2230214"/>
                </a:lnTo>
                <a:lnTo>
                  <a:pt x="9007097" y="2288405"/>
                </a:lnTo>
                <a:cubicBezTo>
                  <a:pt x="9088174" y="2307807"/>
                  <a:pt x="9173660" y="2327965"/>
                  <a:pt x="9263557" y="2348877"/>
                </a:cubicBezTo>
                <a:cubicBezTo>
                  <a:pt x="9313617" y="2360390"/>
                  <a:pt x="9370742" y="2373099"/>
                  <a:pt x="9434924" y="2387001"/>
                </a:cubicBezTo>
                <a:lnTo>
                  <a:pt x="9549484" y="2411955"/>
                </a:lnTo>
                <a:lnTo>
                  <a:pt x="9703589" y="2434338"/>
                </a:lnTo>
                <a:cubicBezTo>
                  <a:pt x="9758605" y="2441908"/>
                  <a:pt x="9797835" y="2446244"/>
                  <a:pt x="9821281" y="2447339"/>
                </a:cubicBezTo>
                <a:cubicBezTo>
                  <a:pt x="9828388" y="2448265"/>
                  <a:pt x="9835531" y="2448999"/>
                  <a:pt x="9842706" y="2449542"/>
                </a:cubicBezTo>
                <a:cubicBezTo>
                  <a:pt x="9849884" y="2450087"/>
                  <a:pt x="9857056" y="2450669"/>
                  <a:pt x="9864220" y="2451289"/>
                </a:cubicBezTo>
                <a:cubicBezTo>
                  <a:pt x="9940180" y="2467127"/>
                  <a:pt x="10009142" y="2481390"/>
                  <a:pt x="10071120" y="2494080"/>
                </a:cubicBezTo>
                <a:cubicBezTo>
                  <a:pt x="10133095" y="2506769"/>
                  <a:pt x="10195073" y="2519457"/>
                  <a:pt x="10257045" y="2532146"/>
                </a:cubicBezTo>
                <a:cubicBezTo>
                  <a:pt x="10256637" y="2536106"/>
                  <a:pt x="10241356" y="2536794"/>
                  <a:pt x="10211206" y="2534211"/>
                </a:cubicBezTo>
                <a:lnTo>
                  <a:pt x="10204911" y="2533432"/>
                </a:lnTo>
                <a:lnTo>
                  <a:pt x="10369796" y="2567532"/>
                </a:lnTo>
                <a:lnTo>
                  <a:pt x="10397702" y="2573246"/>
                </a:lnTo>
                <a:lnTo>
                  <a:pt x="10547210" y="2577782"/>
                </a:lnTo>
                <a:cubicBezTo>
                  <a:pt x="10603198" y="2578618"/>
                  <a:pt x="10643254" y="2577024"/>
                  <a:pt x="10667372" y="2572997"/>
                </a:cubicBezTo>
                <a:cubicBezTo>
                  <a:pt x="10674612" y="2572997"/>
                  <a:pt x="10681909" y="2572596"/>
                  <a:pt x="10689268" y="2571791"/>
                </a:cubicBezTo>
                <a:cubicBezTo>
                  <a:pt x="10696625" y="2570988"/>
                  <a:pt x="10703972" y="2570265"/>
                  <a:pt x="10711306" y="2569621"/>
                </a:cubicBezTo>
                <a:cubicBezTo>
                  <a:pt x="10787964" y="2581848"/>
                  <a:pt x="10857579" y="2592706"/>
                  <a:pt x="10920155" y="2602201"/>
                </a:cubicBezTo>
                <a:cubicBezTo>
                  <a:pt x="10982730" y="2611695"/>
                  <a:pt x="11045307" y="2621189"/>
                  <a:pt x="11107879" y="2630682"/>
                </a:cubicBezTo>
                <a:cubicBezTo>
                  <a:pt x="11106981" y="2638937"/>
                  <a:pt x="11091094" y="2644444"/>
                  <a:pt x="11060223" y="2647203"/>
                </a:cubicBezTo>
                <a:cubicBezTo>
                  <a:pt x="11029350" y="2649963"/>
                  <a:pt x="10981595" y="2650599"/>
                  <a:pt x="10916948" y="2649109"/>
                </a:cubicBezTo>
                <a:cubicBezTo>
                  <a:pt x="10865840" y="2647909"/>
                  <a:pt x="10809362" y="2646247"/>
                  <a:pt x="10747525" y="2644123"/>
                </a:cubicBezTo>
                <a:lnTo>
                  <a:pt x="10724234" y="2643132"/>
                </a:lnTo>
                <a:lnTo>
                  <a:pt x="10758911" y="2649711"/>
                </a:lnTo>
                <a:cubicBezTo>
                  <a:pt x="10815293" y="2659801"/>
                  <a:pt x="10864756" y="2667897"/>
                  <a:pt x="10907308" y="2673999"/>
                </a:cubicBezTo>
                <a:cubicBezTo>
                  <a:pt x="10972808" y="2683933"/>
                  <a:pt x="11033071" y="2692686"/>
                  <a:pt x="11088088" y="2700258"/>
                </a:cubicBezTo>
                <a:cubicBezTo>
                  <a:pt x="11143102" y="2707829"/>
                  <a:pt x="11182334" y="2712163"/>
                  <a:pt x="11205779" y="2713259"/>
                </a:cubicBezTo>
                <a:cubicBezTo>
                  <a:pt x="11212887" y="2714184"/>
                  <a:pt x="11220029" y="2714919"/>
                  <a:pt x="11227205" y="2715463"/>
                </a:cubicBezTo>
                <a:cubicBezTo>
                  <a:pt x="11234383" y="2716007"/>
                  <a:pt x="11241554" y="2716589"/>
                  <a:pt x="11248718" y="2717210"/>
                </a:cubicBezTo>
                <a:cubicBezTo>
                  <a:pt x="11324677" y="2733048"/>
                  <a:pt x="11393641" y="2747311"/>
                  <a:pt x="11455618" y="2759999"/>
                </a:cubicBezTo>
                <a:cubicBezTo>
                  <a:pt x="11517593" y="2772689"/>
                  <a:pt x="11579570" y="2785378"/>
                  <a:pt x="11641544" y="2798067"/>
                </a:cubicBezTo>
                <a:cubicBezTo>
                  <a:pt x="11641135" y="2802027"/>
                  <a:pt x="11625854" y="2802715"/>
                  <a:pt x="11595705" y="2800129"/>
                </a:cubicBezTo>
                <a:cubicBezTo>
                  <a:pt x="11565554" y="2797545"/>
                  <a:pt x="11518706" y="2791754"/>
                  <a:pt x="11455157" y="2782753"/>
                </a:cubicBezTo>
                <a:cubicBezTo>
                  <a:pt x="11404913" y="2775625"/>
                  <a:pt x="11349373" y="2767584"/>
                  <a:pt x="11288544" y="2758628"/>
                </a:cubicBezTo>
                <a:cubicBezTo>
                  <a:pt x="11227716" y="2749673"/>
                  <a:pt x="11165157" y="2740208"/>
                  <a:pt x="11100873" y="2730239"/>
                </a:cubicBezTo>
                <a:cubicBezTo>
                  <a:pt x="11044282" y="2721314"/>
                  <a:pt x="10980706" y="2710778"/>
                  <a:pt x="10910144" y="2698630"/>
                </a:cubicBezTo>
                <a:cubicBezTo>
                  <a:pt x="10839584" y="2686482"/>
                  <a:pt x="10762054" y="2672647"/>
                  <a:pt x="10677553" y="2657122"/>
                </a:cubicBezTo>
                <a:lnTo>
                  <a:pt x="10562911" y="2636267"/>
                </a:lnTo>
                <a:lnTo>
                  <a:pt x="10556836" y="2636008"/>
                </a:lnTo>
                <a:lnTo>
                  <a:pt x="10417231" y="2625966"/>
                </a:lnTo>
                <a:lnTo>
                  <a:pt x="10573377" y="2658260"/>
                </a:lnTo>
                <a:cubicBezTo>
                  <a:pt x="10635352" y="2670947"/>
                  <a:pt x="10697330" y="2683637"/>
                  <a:pt x="10759302" y="2696325"/>
                </a:cubicBezTo>
                <a:cubicBezTo>
                  <a:pt x="10758894" y="2700286"/>
                  <a:pt x="10743613" y="2700974"/>
                  <a:pt x="10713464" y="2698390"/>
                </a:cubicBezTo>
                <a:cubicBezTo>
                  <a:pt x="10683313" y="2695804"/>
                  <a:pt x="10636466" y="2690013"/>
                  <a:pt x="10572916" y="2681011"/>
                </a:cubicBezTo>
                <a:cubicBezTo>
                  <a:pt x="10522672" y="2673884"/>
                  <a:pt x="10467131" y="2665843"/>
                  <a:pt x="10406303" y="2656887"/>
                </a:cubicBezTo>
                <a:lnTo>
                  <a:pt x="10309914" y="2642307"/>
                </a:lnTo>
                <a:lnTo>
                  <a:pt x="10354830" y="2650825"/>
                </a:lnTo>
                <a:cubicBezTo>
                  <a:pt x="10411212" y="2660916"/>
                  <a:pt x="10460676" y="2669013"/>
                  <a:pt x="10503228" y="2675116"/>
                </a:cubicBezTo>
                <a:cubicBezTo>
                  <a:pt x="10568728" y="2685049"/>
                  <a:pt x="10628990" y="2693802"/>
                  <a:pt x="10684007" y="2701375"/>
                </a:cubicBezTo>
                <a:cubicBezTo>
                  <a:pt x="10739022" y="2708944"/>
                  <a:pt x="10778252" y="2713279"/>
                  <a:pt x="10801698" y="2714375"/>
                </a:cubicBezTo>
                <a:cubicBezTo>
                  <a:pt x="10808807" y="2715300"/>
                  <a:pt x="10815949" y="2716034"/>
                  <a:pt x="10823125" y="2716579"/>
                </a:cubicBezTo>
                <a:cubicBezTo>
                  <a:pt x="10830302" y="2717123"/>
                  <a:pt x="10837474" y="2717705"/>
                  <a:pt x="10844638" y="2718324"/>
                </a:cubicBezTo>
                <a:cubicBezTo>
                  <a:pt x="10920597" y="2734164"/>
                  <a:pt x="10989560" y="2748427"/>
                  <a:pt x="11051537" y="2761115"/>
                </a:cubicBezTo>
                <a:cubicBezTo>
                  <a:pt x="11113513" y="2773804"/>
                  <a:pt x="11175491" y="2786493"/>
                  <a:pt x="11237463" y="2799181"/>
                </a:cubicBezTo>
                <a:cubicBezTo>
                  <a:pt x="11237054" y="2803142"/>
                  <a:pt x="11221772" y="2803830"/>
                  <a:pt x="11191624" y="2801246"/>
                </a:cubicBezTo>
                <a:cubicBezTo>
                  <a:pt x="11161473" y="2798661"/>
                  <a:pt x="11114626" y="2792869"/>
                  <a:pt x="11051077" y="2783867"/>
                </a:cubicBezTo>
                <a:cubicBezTo>
                  <a:pt x="11000832" y="2776741"/>
                  <a:pt x="10945292" y="2768698"/>
                  <a:pt x="10884464" y="2759743"/>
                </a:cubicBezTo>
                <a:cubicBezTo>
                  <a:pt x="10823635" y="2750788"/>
                  <a:pt x="10761077" y="2741324"/>
                  <a:pt x="10696792" y="2731353"/>
                </a:cubicBezTo>
                <a:cubicBezTo>
                  <a:pt x="10640201" y="2722430"/>
                  <a:pt x="10576625" y="2711893"/>
                  <a:pt x="10506066" y="2699746"/>
                </a:cubicBezTo>
                <a:cubicBezTo>
                  <a:pt x="10435505" y="2687598"/>
                  <a:pt x="10357974" y="2673763"/>
                  <a:pt x="10273473" y="2658238"/>
                </a:cubicBezTo>
                <a:cubicBezTo>
                  <a:pt x="10168419" y="2639013"/>
                  <a:pt x="10065107" y="2620218"/>
                  <a:pt x="9963534" y="2601855"/>
                </a:cubicBezTo>
                <a:lnTo>
                  <a:pt x="9702159" y="2554705"/>
                </a:lnTo>
                <a:lnTo>
                  <a:pt x="9500087" y="2534124"/>
                </a:lnTo>
                <a:lnTo>
                  <a:pt x="9142949" y="2494472"/>
                </a:lnTo>
                <a:lnTo>
                  <a:pt x="9286592" y="2508593"/>
                </a:lnTo>
                <a:cubicBezTo>
                  <a:pt x="9287273" y="2508065"/>
                  <a:pt x="9289714" y="2507880"/>
                  <a:pt x="9293914" y="2508035"/>
                </a:cubicBezTo>
                <a:cubicBezTo>
                  <a:pt x="9298113" y="2508189"/>
                  <a:pt x="9300555" y="2508003"/>
                  <a:pt x="9301234" y="2507477"/>
                </a:cubicBezTo>
                <a:cubicBezTo>
                  <a:pt x="9267234" y="2502732"/>
                  <a:pt x="9235904" y="2498258"/>
                  <a:pt x="9207254" y="2494056"/>
                </a:cubicBezTo>
                <a:cubicBezTo>
                  <a:pt x="9178606" y="2489853"/>
                  <a:pt x="9143707" y="2485018"/>
                  <a:pt x="9102570" y="2479549"/>
                </a:cubicBezTo>
                <a:lnTo>
                  <a:pt x="9022977" y="2468994"/>
                </a:lnTo>
                <a:lnTo>
                  <a:pt x="9125473" y="2491321"/>
                </a:lnTo>
                <a:lnTo>
                  <a:pt x="9132625" y="2493326"/>
                </a:lnTo>
                <a:lnTo>
                  <a:pt x="9142949" y="2494472"/>
                </a:lnTo>
                <a:lnTo>
                  <a:pt x="9133345" y="2493529"/>
                </a:lnTo>
                <a:lnTo>
                  <a:pt x="9134128" y="2493748"/>
                </a:lnTo>
                <a:cubicBezTo>
                  <a:pt x="9139661" y="2494995"/>
                  <a:pt x="9146102" y="2496286"/>
                  <a:pt x="9153435" y="2497620"/>
                </a:cubicBezTo>
                <a:cubicBezTo>
                  <a:pt x="9284742" y="2522561"/>
                  <a:pt x="9412370" y="2547709"/>
                  <a:pt x="9536325" y="2573060"/>
                </a:cubicBezTo>
                <a:cubicBezTo>
                  <a:pt x="9660285" y="2598412"/>
                  <a:pt x="9795015" y="2624523"/>
                  <a:pt x="9940519" y="2651392"/>
                </a:cubicBezTo>
                <a:cubicBezTo>
                  <a:pt x="9982688" y="2659619"/>
                  <a:pt x="10024856" y="2667847"/>
                  <a:pt x="10067022" y="2676072"/>
                </a:cubicBezTo>
                <a:cubicBezTo>
                  <a:pt x="10137262" y="2689998"/>
                  <a:pt x="10200573" y="2702009"/>
                  <a:pt x="10256954" y="2712100"/>
                </a:cubicBezTo>
                <a:cubicBezTo>
                  <a:pt x="10313337" y="2722190"/>
                  <a:pt x="10362800" y="2730286"/>
                  <a:pt x="10405351" y="2736389"/>
                </a:cubicBezTo>
                <a:cubicBezTo>
                  <a:pt x="10470852" y="2746322"/>
                  <a:pt x="10531113" y="2755075"/>
                  <a:pt x="10586130" y="2762647"/>
                </a:cubicBezTo>
                <a:cubicBezTo>
                  <a:pt x="10641145" y="2770218"/>
                  <a:pt x="10680377" y="2774552"/>
                  <a:pt x="10703822" y="2775647"/>
                </a:cubicBezTo>
                <a:cubicBezTo>
                  <a:pt x="10710929" y="2776573"/>
                  <a:pt x="10718072" y="2777308"/>
                  <a:pt x="10725249" y="2777852"/>
                </a:cubicBezTo>
                <a:cubicBezTo>
                  <a:pt x="10732426" y="2778395"/>
                  <a:pt x="10739598" y="2778977"/>
                  <a:pt x="10746761" y="2779599"/>
                </a:cubicBezTo>
                <a:cubicBezTo>
                  <a:pt x="10822721" y="2795437"/>
                  <a:pt x="10891683" y="2809699"/>
                  <a:pt x="10953661" y="2822388"/>
                </a:cubicBezTo>
                <a:cubicBezTo>
                  <a:pt x="11015636" y="2835077"/>
                  <a:pt x="11077614" y="2847767"/>
                  <a:pt x="11139586" y="2860455"/>
                </a:cubicBezTo>
                <a:cubicBezTo>
                  <a:pt x="11139178" y="2864415"/>
                  <a:pt x="11123896" y="2865104"/>
                  <a:pt x="11093748" y="2862518"/>
                </a:cubicBezTo>
                <a:cubicBezTo>
                  <a:pt x="11063597" y="2859933"/>
                  <a:pt x="11016750" y="2854142"/>
                  <a:pt x="10953200" y="2845141"/>
                </a:cubicBezTo>
                <a:cubicBezTo>
                  <a:pt x="10902956" y="2838014"/>
                  <a:pt x="10847416" y="2829973"/>
                  <a:pt x="10786587" y="2821017"/>
                </a:cubicBezTo>
                <a:cubicBezTo>
                  <a:pt x="10725758" y="2812061"/>
                  <a:pt x="10663201" y="2802597"/>
                  <a:pt x="10598917" y="2792627"/>
                </a:cubicBezTo>
                <a:cubicBezTo>
                  <a:pt x="10542325" y="2783703"/>
                  <a:pt x="10478748" y="2773166"/>
                  <a:pt x="10408189" y="2761019"/>
                </a:cubicBezTo>
                <a:cubicBezTo>
                  <a:pt x="10337628" y="2748870"/>
                  <a:pt x="10260097" y="2735035"/>
                  <a:pt x="10175596" y="2719510"/>
                </a:cubicBezTo>
                <a:cubicBezTo>
                  <a:pt x="10070542" y="2700285"/>
                  <a:pt x="9967230" y="2681492"/>
                  <a:pt x="9865657" y="2663128"/>
                </a:cubicBezTo>
                <a:cubicBezTo>
                  <a:pt x="9764086" y="2644766"/>
                  <a:pt x="9660746" y="2626124"/>
                  <a:pt x="9555638" y="2607203"/>
                </a:cubicBezTo>
                <a:lnTo>
                  <a:pt x="9202737" y="2541957"/>
                </a:lnTo>
                <a:lnTo>
                  <a:pt x="9344580" y="2567297"/>
                </a:lnTo>
                <a:cubicBezTo>
                  <a:pt x="9345220" y="2567125"/>
                  <a:pt x="9347604" y="2567345"/>
                  <a:pt x="9351736" y="2567959"/>
                </a:cubicBezTo>
                <a:cubicBezTo>
                  <a:pt x="9355868" y="2568572"/>
                  <a:pt x="9358255" y="2568792"/>
                  <a:pt x="9358892" y="2568619"/>
                </a:cubicBezTo>
                <a:cubicBezTo>
                  <a:pt x="9325238" y="2561929"/>
                  <a:pt x="9294226" y="2555714"/>
                  <a:pt x="9265859" y="2549976"/>
                </a:cubicBezTo>
                <a:cubicBezTo>
                  <a:pt x="9237494" y="2544238"/>
                  <a:pt x="9202955" y="2537387"/>
                  <a:pt x="9162257" y="2529428"/>
                </a:cubicBezTo>
                <a:cubicBezTo>
                  <a:pt x="9070625" y="2511417"/>
                  <a:pt x="8979852" y="2493677"/>
                  <a:pt x="8889941" y="2476211"/>
                </a:cubicBezTo>
                <a:lnTo>
                  <a:pt x="8715931" y="2441784"/>
                </a:lnTo>
                <a:lnTo>
                  <a:pt x="8634083" y="2430954"/>
                </a:lnTo>
                <a:lnTo>
                  <a:pt x="8674759" y="2439017"/>
                </a:lnTo>
                <a:cubicBezTo>
                  <a:pt x="8784472" y="2460968"/>
                  <a:pt x="8895118" y="2482811"/>
                  <a:pt x="9006691" y="2504545"/>
                </a:cubicBezTo>
                <a:lnTo>
                  <a:pt x="9171277" y="2536140"/>
                </a:lnTo>
                <a:lnTo>
                  <a:pt x="9025851" y="2509254"/>
                </a:lnTo>
                <a:lnTo>
                  <a:pt x="8605592" y="2427184"/>
                </a:lnTo>
                <a:lnTo>
                  <a:pt x="8517211" y="2415490"/>
                </a:lnTo>
                <a:lnTo>
                  <a:pt x="8743924" y="2468946"/>
                </a:lnTo>
                <a:cubicBezTo>
                  <a:pt x="8793982" y="2480460"/>
                  <a:pt x="8851109" y="2493170"/>
                  <a:pt x="8915291" y="2507070"/>
                </a:cubicBezTo>
                <a:cubicBezTo>
                  <a:pt x="8979472" y="2520972"/>
                  <a:pt x="9043638" y="2534949"/>
                  <a:pt x="9107796" y="2549002"/>
                </a:cubicBezTo>
                <a:cubicBezTo>
                  <a:pt x="9108030" y="2549375"/>
                  <a:pt x="9110917" y="2550184"/>
                  <a:pt x="9116451" y="2551429"/>
                </a:cubicBezTo>
                <a:cubicBezTo>
                  <a:pt x="9121985" y="2552677"/>
                  <a:pt x="9128424" y="2553968"/>
                  <a:pt x="9135759" y="2555301"/>
                </a:cubicBezTo>
                <a:cubicBezTo>
                  <a:pt x="9267065" y="2580244"/>
                  <a:pt x="9394693" y="2605390"/>
                  <a:pt x="9518648" y="2630741"/>
                </a:cubicBezTo>
                <a:cubicBezTo>
                  <a:pt x="9642608" y="2656095"/>
                  <a:pt x="9777338" y="2682205"/>
                  <a:pt x="9922842" y="2709073"/>
                </a:cubicBezTo>
                <a:cubicBezTo>
                  <a:pt x="9965011" y="2717300"/>
                  <a:pt x="10007178" y="2725527"/>
                  <a:pt x="10049345" y="2733755"/>
                </a:cubicBezTo>
                <a:cubicBezTo>
                  <a:pt x="10119584" y="2747680"/>
                  <a:pt x="10182896" y="2759690"/>
                  <a:pt x="10239277" y="2769781"/>
                </a:cubicBezTo>
                <a:cubicBezTo>
                  <a:pt x="10295659" y="2779871"/>
                  <a:pt x="10345123" y="2787967"/>
                  <a:pt x="10387675" y="2794071"/>
                </a:cubicBezTo>
                <a:cubicBezTo>
                  <a:pt x="10453175" y="2804004"/>
                  <a:pt x="10513438" y="2812758"/>
                  <a:pt x="10568453" y="2820328"/>
                </a:cubicBezTo>
                <a:cubicBezTo>
                  <a:pt x="10623469" y="2827899"/>
                  <a:pt x="10662699" y="2832234"/>
                  <a:pt x="10686146" y="2833329"/>
                </a:cubicBezTo>
                <a:cubicBezTo>
                  <a:pt x="10693253" y="2834254"/>
                  <a:pt x="10700395" y="2834989"/>
                  <a:pt x="10707572" y="2835533"/>
                </a:cubicBezTo>
                <a:cubicBezTo>
                  <a:pt x="10714748" y="2836078"/>
                  <a:pt x="10721921" y="2836659"/>
                  <a:pt x="10729084" y="2837280"/>
                </a:cubicBezTo>
                <a:cubicBezTo>
                  <a:pt x="10805045" y="2853118"/>
                  <a:pt x="10874007" y="2867380"/>
                  <a:pt x="10935984" y="2880070"/>
                </a:cubicBezTo>
                <a:cubicBezTo>
                  <a:pt x="10997959" y="2892759"/>
                  <a:pt x="11059937" y="2905448"/>
                  <a:pt x="11121909" y="2918136"/>
                </a:cubicBezTo>
                <a:cubicBezTo>
                  <a:pt x="11121501" y="2922096"/>
                  <a:pt x="11106220" y="2922785"/>
                  <a:pt x="11076071" y="2920201"/>
                </a:cubicBezTo>
                <a:cubicBezTo>
                  <a:pt x="11045920" y="2917616"/>
                  <a:pt x="10999074" y="2911824"/>
                  <a:pt x="10935524" y="2902822"/>
                </a:cubicBezTo>
                <a:cubicBezTo>
                  <a:pt x="10885279" y="2895696"/>
                  <a:pt x="10829739" y="2887654"/>
                  <a:pt x="10768911" y="2878698"/>
                </a:cubicBezTo>
                <a:cubicBezTo>
                  <a:pt x="10708081" y="2869742"/>
                  <a:pt x="10645524" y="2860280"/>
                  <a:pt x="10581240" y="2850309"/>
                </a:cubicBezTo>
                <a:cubicBezTo>
                  <a:pt x="10524648" y="2841384"/>
                  <a:pt x="10461071" y="2830847"/>
                  <a:pt x="10390512" y="2818701"/>
                </a:cubicBezTo>
                <a:cubicBezTo>
                  <a:pt x="10319951" y="2806553"/>
                  <a:pt x="10242421" y="2792716"/>
                  <a:pt x="10157919" y="2777193"/>
                </a:cubicBezTo>
                <a:cubicBezTo>
                  <a:pt x="10052866" y="2757967"/>
                  <a:pt x="9949553" y="2739173"/>
                  <a:pt x="9847981" y="2720809"/>
                </a:cubicBezTo>
                <a:cubicBezTo>
                  <a:pt x="9746409" y="2702447"/>
                  <a:pt x="9643070" y="2683805"/>
                  <a:pt x="9537961" y="2664883"/>
                </a:cubicBezTo>
                <a:lnTo>
                  <a:pt x="9185064" y="2599640"/>
                </a:lnTo>
                <a:lnTo>
                  <a:pt x="9326904" y="2624980"/>
                </a:lnTo>
                <a:cubicBezTo>
                  <a:pt x="9327542" y="2624807"/>
                  <a:pt x="9329927" y="2625027"/>
                  <a:pt x="9334060" y="2625640"/>
                </a:cubicBezTo>
                <a:cubicBezTo>
                  <a:pt x="9338191" y="2626254"/>
                  <a:pt x="9340579" y="2626474"/>
                  <a:pt x="9341215" y="2626301"/>
                </a:cubicBezTo>
                <a:cubicBezTo>
                  <a:pt x="9307563" y="2619610"/>
                  <a:pt x="9276550" y="2613396"/>
                  <a:pt x="9248182" y="2607657"/>
                </a:cubicBezTo>
                <a:cubicBezTo>
                  <a:pt x="9219817" y="2601919"/>
                  <a:pt x="9185279" y="2595069"/>
                  <a:pt x="9144579" y="2587110"/>
                </a:cubicBezTo>
                <a:cubicBezTo>
                  <a:pt x="9052950" y="2569098"/>
                  <a:pt x="8962176" y="2551358"/>
                  <a:pt x="8872263" y="2533893"/>
                </a:cubicBezTo>
                <a:cubicBezTo>
                  <a:pt x="8782353" y="2516425"/>
                  <a:pt x="8695131" y="2499170"/>
                  <a:pt x="8610602" y="2482122"/>
                </a:cubicBezTo>
                <a:cubicBezTo>
                  <a:pt x="8519035" y="2463757"/>
                  <a:pt x="8424805" y="2445027"/>
                  <a:pt x="8327912" y="2425933"/>
                </a:cubicBezTo>
                <a:cubicBezTo>
                  <a:pt x="8231020" y="2406840"/>
                  <a:pt x="8133236" y="2387625"/>
                  <a:pt x="8034570" y="2368287"/>
                </a:cubicBezTo>
                <a:cubicBezTo>
                  <a:pt x="7985400" y="2358549"/>
                  <a:pt x="7946809" y="2350677"/>
                  <a:pt x="7918788" y="2344670"/>
                </a:cubicBezTo>
                <a:cubicBezTo>
                  <a:pt x="7890774" y="2338664"/>
                  <a:pt x="7873400" y="2334140"/>
                  <a:pt x="7866672" y="2331102"/>
                </a:cubicBezTo>
                <a:cubicBezTo>
                  <a:pt x="7866203" y="2330335"/>
                  <a:pt x="7860452" y="2328616"/>
                  <a:pt x="7849413" y="2325944"/>
                </a:cubicBezTo>
                <a:cubicBezTo>
                  <a:pt x="7838376" y="2323272"/>
                  <a:pt x="7825523" y="2320589"/>
                  <a:pt x="7810853" y="2317893"/>
                </a:cubicBezTo>
                <a:lnTo>
                  <a:pt x="7728825" y="2299923"/>
                </a:lnTo>
                <a:lnTo>
                  <a:pt x="7646096" y="2285680"/>
                </a:lnTo>
                <a:lnTo>
                  <a:pt x="7781286" y="2316639"/>
                </a:lnTo>
                <a:lnTo>
                  <a:pt x="7811727" y="2324059"/>
                </a:lnTo>
                <a:lnTo>
                  <a:pt x="7990121" y="2362640"/>
                </a:lnTo>
                <a:cubicBezTo>
                  <a:pt x="8093826" y="2384289"/>
                  <a:pt x="8202010" y="2406347"/>
                  <a:pt x="8314662" y="2428812"/>
                </a:cubicBezTo>
                <a:cubicBezTo>
                  <a:pt x="8433226" y="2452121"/>
                  <a:pt x="8547367" y="2474750"/>
                  <a:pt x="8657082" y="2496700"/>
                </a:cubicBezTo>
                <a:cubicBezTo>
                  <a:pt x="8766795" y="2518648"/>
                  <a:pt x="8877440" y="2540492"/>
                  <a:pt x="8989015" y="2562227"/>
                </a:cubicBezTo>
                <a:lnTo>
                  <a:pt x="9153596" y="2593820"/>
                </a:lnTo>
                <a:lnTo>
                  <a:pt x="9008174" y="2566934"/>
                </a:lnTo>
                <a:cubicBezTo>
                  <a:pt x="8830889" y="2533061"/>
                  <a:pt x="8651098" y="2497951"/>
                  <a:pt x="8468801" y="2461605"/>
                </a:cubicBezTo>
                <a:lnTo>
                  <a:pt x="7915804" y="2349425"/>
                </a:lnTo>
                <a:lnTo>
                  <a:pt x="7918920" y="2350186"/>
                </a:lnTo>
                <a:cubicBezTo>
                  <a:pt x="7983096" y="2365807"/>
                  <a:pt x="8053473" y="2382349"/>
                  <a:pt x="8130047" y="2399809"/>
                </a:cubicBezTo>
                <a:cubicBezTo>
                  <a:pt x="8206621" y="2417269"/>
                  <a:pt x="8280546" y="2434292"/>
                  <a:pt x="8351823" y="2450878"/>
                </a:cubicBezTo>
                <a:cubicBezTo>
                  <a:pt x="8366144" y="2453826"/>
                  <a:pt x="8379561" y="2456768"/>
                  <a:pt x="8392064" y="2459703"/>
                </a:cubicBezTo>
                <a:cubicBezTo>
                  <a:pt x="8404569" y="2462640"/>
                  <a:pt x="8414462" y="2464948"/>
                  <a:pt x="8421734" y="2466625"/>
                </a:cubicBezTo>
                <a:cubicBezTo>
                  <a:pt x="8437015" y="2470982"/>
                  <a:pt x="8461971" y="2477160"/>
                  <a:pt x="8496603" y="2485160"/>
                </a:cubicBezTo>
                <a:cubicBezTo>
                  <a:pt x="8531231" y="2493157"/>
                  <a:pt x="8566755" y="2501239"/>
                  <a:pt x="8603176" y="2509404"/>
                </a:cubicBezTo>
                <a:cubicBezTo>
                  <a:pt x="8658372" y="2521029"/>
                  <a:pt x="8709079" y="2532318"/>
                  <a:pt x="8755303" y="2543274"/>
                </a:cubicBezTo>
                <a:cubicBezTo>
                  <a:pt x="8801523" y="2554228"/>
                  <a:pt x="8848654" y="2565188"/>
                  <a:pt x="8896695" y="2576156"/>
                </a:cubicBezTo>
                <a:cubicBezTo>
                  <a:pt x="8979492" y="2596105"/>
                  <a:pt x="9061428" y="2615779"/>
                  <a:pt x="9142501" y="2635180"/>
                </a:cubicBezTo>
                <a:cubicBezTo>
                  <a:pt x="9223577" y="2654582"/>
                  <a:pt x="9309062" y="2674740"/>
                  <a:pt x="9398960" y="2695651"/>
                </a:cubicBezTo>
                <a:cubicBezTo>
                  <a:pt x="9449019" y="2707165"/>
                  <a:pt x="9506143" y="2719875"/>
                  <a:pt x="9570328" y="2733776"/>
                </a:cubicBezTo>
                <a:cubicBezTo>
                  <a:pt x="9634508" y="2747676"/>
                  <a:pt x="9698675" y="2761653"/>
                  <a:pt x="9762831" y="2775707"/>
                </a:cubicBezTo>
                <a:cubicBezTo>
                  <a:pt x="9763067" y="2776078"/>
                  <a:pt x="9765952" y="2776887"/>
                  <a:pt x="9771486" y="2778134"/>
                </a:cubicBezTo>
                <a:cubicBezTo>
                  <a:pt x="9777021" y="2779381"/>
                  <a:pt x="9783461" y="2780673"/>
                  <a:pt x="9790795" y="2782007"/>
                </a:cubicBezTo>
                <a:lnTo>
                  <a:pt x="10002199" y="2823659"/>
                </a:lnTo>
                <a:lnTo>
                  <a:pt x="10095487" y="2838929"/>
                </a:lnTo>
                <a:lnTo>
                  <a:pt x="10106329" y="2836526"/>
                </a:lnTo>
                <a:lnTo>
                  <a:pt x="10210268" y="2856459"/>
                </a:lnTo>
                <a:lnTo>
                  <a:pt x="10322854" y="2872812"/>
                </a:lnTo>
                <a:cubicBezTo>
                  <a:pt x="10377869" y="2880383"/>
                  <a:pt x="10417101" y="2884717"/>
                  <a:pt x="10440545" y="2885814"/>
                </a:cubicBezTo>
                <a:cubicBezTo>
                  <a:pt x="10447654" y="2886738"/>
                  <a:pt x="10454796" y="2887474"/>
                  <a:pt x="10461972" y="2888018"/>
                </a:cubicBezTo>
                <a:cubicBezTo>
                  <a:pt x="10469148" y="2888561"/>
                  <a:pt x="10476321" y="2889143"/>
                  <a:pt x="10483484" y="2889764"/>
                </a:cubicBezTo>
                <a:cubicBezTo>
                  <a:pt x="10559444" y="2905602"/>
                  <a:pt x="10628407" y="2919865"/>
                  <a:pt x="10690385" y="2932553"/>
                </a:cubicBezTo>
                <a:cubicBezTo>
                  <a:pt x="10752361" y="2945243"/>
                  <a:pt x="10814338" y="2957932"/>
                  <a:pt x="10876310" y="2970620"/>
                </a:cubicBezTo>
                <a:cubicBezTo>
                  <a:pt x="10875901" y="2974581"/>
                  <a:pt x="10860620" y="2975270"/>
                  <a:pt x="10830472" y="2972684"/>
                </a:cubicBezTo>
                <a:cubicBezTo>
                  <a:pt x="10800321" y="2970100"/>
                  <a:pt x="10753473" y="2964308"/>
                  <a:pt x="10689923" y="2955307"/>
                </a:cubicBezTo>
                <a:lnTo>
                  <a:pt x="10643571" y="2948595"/>
                </a:lnTo>
                <a:lnTo>
                  <a:pt x="10704381" y="2960459"/>
                </a:lnTo>
                <a:cubicBezTo>
                  <a:pt x="10774622" y="2974385"/>
                  <a:pt x="10837931" y="2986395"/>
                  <a:pt x="10894313" y="2996486"/>
                </a:cubicBezTo>
                <a:cubicBezTo>
                  <a:pt x="10950695" y="3006576"/>
                  <a:pt x="11000159" y="3014673"/>
                  <a:pt x="11042711" y="3020775"/>
                </a:cubicBezTo>
                <a:cubicBezTo>
                  <a:pt x="11108211" y="3030708"/>
                  <a:pt x="11168473" y="3039461"/>
                  <a:pt x="11223490" y="3047033"/>
                </a:cubicBezTo>
                <a:cubicBezTo>
                  <a:pt x="11278504" y="3054604"/>
                  <a:pt x="11317737" y="3058938"/>
                  <a:pt x="11341180" y="3060034"/>
                </a:cubicBezTo>
                <a:cubicBezTo>
                  <a:pt x="11348290" y="3060959"/>
                  <a:pt x="11355431" y="3061694"/>
                  <a:pt x="11362608" y="3062238"/>
                </a:cubicBezTo>
                <a:cubicBezTo>
                  <a:pt x="11369785" y="3062781"/>
                  <a:pt x="11376956" y="3063364"/>
                  <a:pt x="11384120" y="3063985"/>
                </a:cubicBezTo>
                <a:cubicBezTo>
                  <a:pt x="11460080" y="3079823"/>
                  <a:pt x="11529043" y="3094086"/>
                  <a:pt x="11591020" y="3106774"/>
                </a:cubicBezTo>
                <a:cubicBezTo>
                  <a:pt x="11652996" y="3119464"/>
                  <a:pt x="11714973" y="3132153"/>
                  <a:pt x="11776946" y="3144842"/>
                </a:cubicBezTo>
                <a:cubicBezTo>
                  <a:pt x="11776538" y="3148802"/>
                  <a:pt x="11761256" y="3149490"/>
                  <a:pt x="11731108" y="3146905"/>
                </a:cubicBezTo>
                <a:cubicBezTo>
                  <a:pt x="11700956" y="3144320"/>
                  <a:pt x="11654109" y="3138529"/>
                  <a:pt x="11590559" y="3129528"/>
                </a:cubicBezTo>
                <a:cubicBezTo>
                  <a:pt x="11540315" y="3122400"/>
                  <a:pt x="11484775" y="3114358"/>
                  <a:pt x="11423947" y="3105403"/>
                </a:cubicBezTo>
                <a:cubicBezTo>
                  <a:pt x="11363118" y="3096448"/>
                  <a:pt x="11300560" y="3086984"/>
                  <a:pt x="11236276" y="3077013"/>
                </a:cubicBezTo>
                <a:cubicBezTo>
                  <a:pt x="11179685" y="3068089"/>
                  <a:pt x="11116109" y="3057552"/>
                  <a:pt x="11045548" y="3045405"/>
                </a:cubicBezTo>
                <a:cubicBezTo>
                  <a:pt x="10974987" y="3033257"/>
                  <a:pt x="10897456" y="3019422"/>
                  <a:pt x="10812955" y="3003897"/>
                </a:cubicBezTo>
                <a:cubicBezTo>
                  <a:pt x="10707902" y="2984672"/>
                  <a:pt x="10604589" y="2965878"/>
                  <a:pt x="10503017" y="2947515"/>
                </a:cubicBezTo>
                <a:lnTo>
                  <a:pt x="10454896" y="2938835"/>
                </a:lnTo>
                <a:lnTo>
                  <a:pt x="10451333" y="2940997"/>
                </a:lnTo>
                <a:cubicBezTo>
                  <a:pt x="10419913" y="2947507"/>
                  <a:pt x="10371651" y="2951628"/>
                  <a:pt x="10306535" y="2953363"/>
                </a:cubicBezTo>
                <a:cubicBezTo>
                  <a:pt x="10255057" y="2954697"/>
                  <a:pt x="10198203" y="2955621"/>
                  <a:pt x="10135984" y="2956134"/>
                </a:cubicBezTo>
                <a:lnTo>
                  <a:pt x="10098907" y="2955945"/>
                </a:lnTo>
                <a:lnTo>
                  <a:pt x="10158223" y="2967631"/>
                </a:lnTo>
                <a:lnTo>
                  <a:pt x="10411302" y="3016678"/>
                </a:lnTo>
                <a:lnTo>
                  <a:pt x="10520694" y="3019998"/>
                </a:lnTo>
                <a:cubicBezTo>
                  <a:pt x="10576682" y="3020834"/>
                  <a:pt x="10616739" y="3019238"/>
                  <a:pt x="10640855" y="3015213"/>
                </a:cubicBezTo>
                <a:cubicBezTo>
                  <a:pt x="10648095" y="3015212"/>
                  <a:pt x="10655393" y="3014810"/>
                  <a:pt x="10662750" y="3014006"/>
                </a:cubicBezTo>
                <a:cubicBezTo>
                  <a:pt x="10670108" y="3013203"/>
                  <a:pt x="10677455" y="3012479"/>
                  <a:pt x="10684790" y="3011837"/>
                </a:cubicBezTo>
                <a:cubicBezTo>
                  <a:pt x="10761449" y="3024061"/>
                  <a:pt x="10831062" y="3034922"/>
                  <a:pt x="10893639" y="3044416"/>
                </a:cubicBezTo>
                <a:cubicBezTo>
                  <a:pt x="10956214" y="3053910"/>
                  <a:pt x="11018790" y="3063403"/>
                  <a:pt x="11081362" y="3072898"/>
                </a:cubicBezTo>
                <a:cubicBezTo>
                  <a:pt x="11080465" y="3081151"/>
                  <a:pt x="11064578" y="3086658"/>
                  <a:pt x="11033707" y="3089418"/>
                </a:cubicBezTo>
                <a:cubicBezTo>
                  <a:pt x="11002834" y="3092177"/>
                  <a:pt x="10955078" y="3092813"/>
                  <a:pt x="10890432" y="3091324"/>
                </a:cubicBezTo>
                <a:lnTo>
                  <a:pt x="10780961" y="3088103"/>
                </a:lnTo>
                <a:lnTo>
                  <a:pt x="10878852" y="3106671"/>
                </a:lnTo>
                <a:cubicBezTo>
                  <a:pt x="10935233" y="3116762"/>
                  <a:pt x="10984698" y="3124858"/>
                  <a:pt x="11027249" y="3130960"/>
                </a:cubicBezTo>
                <a:cubicBezTo>
                  <a:pt x="11092749" y="3140894"/>
                  <a:pt x="11153011" y="3149647"/>
                  <a:pt x="11208028" y="3157219"/>
                </a:cubicBezTo>
                <a:cubicBezTo>
                  <a:pt x="11263042" y="3164790"/>
                  <a:pt x="11302274" y="3169124"/>
                  <a:pt x="11325720" y="3170220"/>
                </a:cubicBezTo>
                <a:cubicBezTo>
                  <a:pt x="11332828" y="3171145"/>
                  <a:pt x="11339970" y="3171880"/>
                  <a:pt x="11347147" y="3172423"/>
                </a:cubicBezTo>
                <a:cubicBezTo>
                  <a:pt x="11354323" y="3172967"/>
                  <a:pt x="11361496" y="3173551"/>
                  <a:pt x="11368659" y="3174170"/>
                </a:cubicBezTo>
                <a:cubicBezTo>
                  <a:pt x="11444619" y="3190009"/>
                  <a:pt x="11513581" y="3204271"/>
                  <a:pt x="11575558" y="3216961"/>
                </a:cubicBezTo>
                <a:cubicBezTo>
                  <a:pt x="11637534" y="3229649"/>
                  <a:pt x="11699511" y="3242339"/>
                  <a:pt x="11761484" y="3255027"/>
                </a:cubicBezTo>
                <a:cubicBezTo>
                  <a:pt x="11761076" y="3258988"/>
                  <a:pt x="11745795" y="3259675"/>
                  <a:pt x="11715646" y="3257090"/>
                </a:cubicBezTo>
                <a:cubicBezTo>
                  <a:pt x="11685495" y="3254505"/>
                  <a:pt x="11638648" y="3248715"/>
                  <a:pt x="11575098" y="3239713"/>
                </a:cubicBezTo>
                <a:cubicBezTo>
                  <a:pt x="11524853" y="3232586"/>
                  <a:pt x="11469314" y="3224544"/>
                  <a:pt x="11408485" y="3215589"/>
                </a:cubicBezTo>
                <a:cubicBezTo>
                  <a:pt x="11347656" y="3206633"/>
                  <a:pt x="11285098" y="3197169"/>
                  <a:pt x="11220814" y="3187199"/>
                </a:cubicBezTo>
                <a:cubicBezTo>
                  <a:pt x="11164222" y="3178274"/>
                  <a:pt x="11100645" y="3167738"/>
                  <a:pt x="11030086" y="3155590"/>
                </a:cubicBezTo>
                <a:cubicBezTo>
                  <a:pt x="10959526" y="3143442"/>
                  <a:pt x="10881995" y="3129607"/>
                  <a:pt x="10797493" y="3114082"/>
                </a:cubicBezTo>
                <a:lnTo>
                  <a:pt x="10621766" y="3082115"/>
                </a:lnTo>
                <a:lnTo>
                  <a:pt x="10530319" y="3078223"/>
                </a:lnTo>
                <a:cubicBezTo>
                  <a:pt x="10472862" y="3075027"/>
                  <a:pt x="10408373" y="3070387"/>
                  <a:pt x="10336854" y="3064306"/>
                </a:cubicBezTo>
                <a:cubicBezTo>
                  <a:pt x="10265336" y="3058223"/>
                  <a:pt x="10186808" y="3050537"/>
                  <a:pt x="10101279" y="3041245"/>
                </a:cubicBezTo>
                <a:cubicBezTo>
                  <a:pt x="9994936" y="3029847"/>
                  <a:pt x="9890342" y="3018869"/>
                  <a:pt x="9787494" y="3008311"/>
                </a:cubicBezTo>
                <a:lnTo>
                  <a:pt x="9684603" y="2997832"/>
                </a:lnTo>
                <a:lnTo>
                  <a:pt x="9895071" y="3038620"/>
                </a:lnTo>
                <a:cubicBezTo>
                  <a:pt x="9937240" y="3046848"/>
                  <a:pt x="9979407" y="3055074"/>
                  <a:pt x="10021573" y="3063300"/>
                </a:cubicBezTo>
                <a:cubicBezTo>
                  <a:pt x="10091814" y="3077228"/>
                  <a:pt x="10155125" y="3089236"/>
                  <a:pt x="10211506" y="3099327"/>
                </a:cubicBezTo>
                <a:cubicBezTo>
                  <a:pt x="10267888" y="3109418"/>
                  <a:pt x="10317351" y="3117514"/>
                  <a:pt x="10359903" y="3123617"/>
                </a:cubicBezTo>
                <a:cubicBezTo>
                  <a:pt x="10425403" y="3133551"/>
                  <a:pt x="10485665" y="3142304"/>
                  <a:pt x="10540682" y="3149875"/>
                </a:cubicBezTo>
                <a:cubicBezTo>
                  <a:pt x="10595697" y="3157446"/>
                  <a:pt x="10634929" y="3161781"/>
                  <a:pt x="10658373" y="3162876"/>
                </a:cubicBezTo>
                <a:cubicBezTo>
                  <a:pt x="10665482" y="3163801"/>
                  <a:pt x="10672624" y="3164536"/>
                  <a:pt x="10679801" y="3165080"/>
                </a:cubicBezTo>
                <a:cubicBezTo>
                  <a:pt x="10686977" y="3165625"/>
                  <a:pt x="10694149" y="3166206"/>
                  <a:pt x="10701312" y="3166826"/>
                </a:cubicBezTo>
                <a:cubicBezTo>
                  <a:pt x="10777272" y="3182665"/>
                  <a:pt x="10846235" y="3196927"/>
                  <a:pt x="10908213" y="3209617"/>
                </a:cubicBezTo>
                <a:cubicBezTo>
                  <a:pt x="10970189" y="3222305"/>
                  <a:pt x="11032166" y="3234995"/>
                  <a:pt x="11094138" y="3247683"/>
                </a:cubicBezTo>
                <a:cubicBezTo>
                  <a:pt x="11093730" y="3251644"/>
                  <a:pt x="11078448" y="3252332"/>
                  <a:pt x="11048300" y="3249748"/>
                </a:cubicBezTo>
                <a:cubicBezTo>
                  <a:pt x="11018148" y="3247162"/>
                  <a:pt x="10971301" y="3241370"/>
                  <a:pt x="10907751" y="3232369"/>
                </a:cubicBezTo>
                <a:cubicBezTo>
                  <a:pt x="10857507" y="3225242"/>
                  <a:pt x="10801967" y="3217201"/>
                  <a:pt x="10741139" y="3208245"/>
                </a:cubicBezTo>
                <a:cubicBezTo>
                  <a:pt x="10680310" y="3199289"/>
                  <a:pt x="10617752" y="3189827"/>
                  <a:pt x="10553468" y="3179856"/>
                </a:cubicBezTo>
                <a:cubicBezTo>
                  <a:pt x="10496877" y="3170930"/>
                  <a:pt x="10433301" y="3160394"/>
                  <a:pt x="10362740" y="3148248"/>
                </a:cubicBezTo>
                <a:cubicBezTo>
                  <a:pt x="10292179" y="3136100"/>
                  <a:pt x="10214648" y="3122263"/>
                  <a:pt x="10130148" y="3106740"/>
                </a:cubicBezTo>
                <a:cubicBezTo>
                  <a:pt x="10025094" y="3087514"/>
                  <a:pt x="9921782" y="3068720"/>
                  <a:pt x="9820209" y="3050357"/>
                </a:cubicBezTo>
                <a:cubicBezTo>
                  <a:pt x="9718638" y="3031994"/>
                  <a:pt x="9615298" y="3013352"/>
                  <a:pt x="9510189" y="2994430"/>
                </a:cubicBezTo>
                <a:lnTo>
                  <a:pt x="9320283" y="2959319"/>
                </a:lnTo>
                <a:lnTo>
                  <a:pt x="9116434" y="2936688"/>
                </a:lnTo>
                <a:lnTo>
                  <a:pt x="9260076" y="2950807"/>
                </a:lnTo>
                <a:cubicBezTo>
                  <a:pt x="9260758" y="2950280"/>
                  <a:pt x="9263197" y="2950095"/>
                  <a:pt x="9267398" y="2950250"/>
                </a:cubicBezTo>
                <a:lnTo>
                  <a:pt x="9270106" y="2950043"/>
                </a:lnTo>
                <a:lnTo>
                  <a:pt x="9246096" y="2945603"/>
                </a:lnTo>
                <a:lnTo>
                  <a:pt x="9180737" y="2936270"/>
                </a:lnTo>
                <a:cubicBezTo>
                  <a:pt x="9152089" y="2932068"/>
                  <a:pt x="9117190" y="2927232"/>
                  <a:pt x="9076055" y="2921764"/>
                </a:cubicBezTo>
                <a:cubicBezTo>
                  <a:pt x="8983446" y="2909268"/>
                  <a:pt x="8891694" y="2897101"/>
                  <a:pt x="8800800" y="2885264"/>
                </a:cubicBezTo>
                <a:cubicBezTo>
                  <a:pt x="8709907" y="2873428"/>
                  <a:pt x="8621770" y="2861303"/>
                  <a:pt x="8536391" y="2848888"/>
                </a:cubicBezTo>
                <a:cubicBezTo>
                  <a:pt x="8443893" y="2835645"/>
                  <a:pt x="8348683" y="2822366"/>
                  <a:pt x="8250765" y="2809054"/>
                </a:cubicBezTo>
                <a:cubicBezTo>
                  <a:pt x="8152846" y="2795741"/>
                  <a:pt x="8054021" y="2782416"/>
                  <a:pt x="7954297" y="2769076"/>
                </a:cubicBezTo>
                <a:cubicBezTo>
                  <a:pt x="7904611" y="2762219"/>
                  <a:pt x="7865645" y="2756368"/>
                  <a:pt x="7837385" y="2751521"/>
                </a:cubicBezTo>
                <a:cubicBezTo>
                  <a:pt x="7809132" y="2746673"/>
                  <a:pt x="7791704" y="2742026"/>
                  <a:pt x="7785113" y="2737578"/>
                </a:cubicBezTo>
                <a:cubicBezTo>
                  <a:pt x="7784719" y="2736126"/>
                  <a:pt x="7778977" y="2734130"/>
                  <a:pt x="7767881" y="2731593"/>
                </a:cubicBezTo>
                <a:cubicBezTo>
                  <a:pt x="7756788" y="2729055"/>
                  <a:pt x="7743817" y="2726980"/>
                  <a:pt x="7728967" y="2725366"/>
                </a:cubicBezTo>
                <a:cubicBezTo>
                  <a:pt x="7587058" y="2699244"/>
                  <a:pt x="7444208" y="2673352"/>
                  <a:pt x="7300419" y="2647690"/>
                </a:cubicBezTo>
                <a:cubicBezTo>
                  <a:pt x="7156632" y="2622030"/>
                  <a:pt x="7017255" y="2597143"/>
                  <a:pt x="6882293" y="2573029"/>
                </a:cubicBezTo>
                <a:cubicBezTo>
                  <a:pt x="6851561" y="2568609"/>
                  <a:pt x="6827967" y="2564913"/>
                  <a:pt x="6811504" y="2561941"/>
                </a:cubicBezTo>
                <a:cubicBezTo>
                  <a:pt x="6804879" y="2561868"/>
                  <a:pt x="6800059" y="2561815"/>
                  <a:pt x="6797046" y="2561780"/>
                </a:cubicBezTo>
                <a:cubicBezTo>
                  <a:pt x="6794033" y="2561747"/>
                  <a:pt x="6789214" y="2561693"/>
                  <a:pt x="6782589" y="2561621"/>
                </a:cubicBezTo>
                <a:cubicBezTo>
                  <a:pt x="6803706" y="2565772"/>
                  <a:pt x="6824798" y="2570084"/>
                  <a:pt x="6845870" y="2574557"/>
                </a:cubicBezTo>
                <a:cubicBezTo>
                  <a:pt x="6866939" y="2579030"/>
                  <a:pt x="6888032" y="2583341"/>
                  <a:pt x="6909151" y="2587493"/>
                </a:cubicBezTo>
                <a:cubicBezTo>
                  <a:pt x="7137045" y="2630157"/>
                  <a:pt x="7372078" y="2673545"/>
                  <a:pt x="7614242" y="2717655"/>
                </a:cubicBezTo>
                <a:cubicBezTo>
                  <a:pt x="7706087" y="2735389"/>
                  <a:pt x="7804342" y="2752627"/>
                  <a:pt x="7909003" y="2769369"/>
                </a:cubicBezTo>
                <a:cubicBezTo>
                  <a:pt x="8013662" y="2786110"/>
                  <a:pt x="8122902" y="2802495"/>
                  <a:pt x="8236715" y="2818520"/>
                </a:cubicBezTo>
                <a:cubicBezTo>
                  <a:pt x="8356542" y="2834697"/>
                  <a:pt x="8471876" y="2850661"/>
                  <a:pt x="8582714" y="2866413"/>
                </a:cubicBezTo>
                <a:cubicBezTo>
                  <a:pt x="8693550" y="2882166"/>
                  <a:pt x="8805362" y="2897448"/>
                  <a:pt x="8918147" y="2912261"/>
                </a:cubicBezTo>
                <a:lnTo>
                  <a:pt x="9084566" y="2933150"/>
                </a:lnTo>
                <a:lnTo>
                  <a:pt x="8937398" y="2916810"/>
                </a:lnTo>
                <a:cubicBezTo>
                  <a:pt x="8758108" y="2894636"/>
                  <a:pt x="8576374" y="2870589"/>
                  <a:pt x="8392197" y="2844672"/>
                </a:cubicBezTo>
                <a:cubicBezTo>
                  <a:pt x="8152305" y="2811890"/>
                  <a:pt x="7929628" y="2778966"/>
                  <a:pt x="7724168" y="2745900"/>
                </a:cubicBezTo>
                <a:cubicBezTo>
                  <a:pt x="7518706" y="2712835"/>
                  <a:pt x="7321520" y="2678887"/>
                  <a:pt x="7132609" y="2644061"/>
                </a:cubicBezTo>
                <a:cubicBezTo>
                  <a:pt x="6889389" y="2600984"/>
                  <a:pt x="6670456" y="2558902"/>
                  <a:pt x="6475819" y="2517814"/>
                </a:cubicBezTo>
                <a:cubicBezTo>
                  <a:pt x="6281178" y="2476725"/>
                  <a:pt x="6087503" y="2435245"/>
                  <a:pt x="5894787" y="2393372"/>
                </a:cubicBezTo>
                <a:lnTo>
                  <a:pt x="5509769" y="2315342"/>
                </a:lnTo>
                <a:lnTo>
                  <a:pt x="5378976" y="2278272"/>
                </a:lnTo>
                <a:cubicBezTo>
                  <a:pt x="4956716" y="2172335"/>
                  <a:pt x="4366461" y="2073465"/>
                  <a:pt x="3708295" y="2006773"/>
                </a:cubicBezTo>
                <a:cubicBezTo>
                  <a:pt x="3543755" y="1990099"/>
                  <a:pt x="3382757" y="1976227"/>
                  <a:pt x="3226935" y="1965085"/>
                </a:cubicBezTo>
                <a:lnTo>
                  <a:pt x="3198053" y="1963240"/>
                </a:lnTo>
                <a:lnTo>
                  <a:pt x="3575883" y="1975217"/>
                </a:lnTo>
                <a:cubicBezTo>
                  <a:pt x="3716890" y="1981102"/>
                  <a:pt x="3876383" y="1990975"/>
                  <a:pt x="4054360" y="2004835"/>
                </a:cubicBezTo>
                <a:cubicBezTo>
                  <a:pt x="4211817" y="2017425"/>
                  <a:pt x="4379697" y="2033025"/>
                  <a:pt x="4557997" y="2051635"/>
                </a:cubicBezTo>
                <a:cubicBezTo>
                  <a:pt x="4736298" y="2070245"/>
                  <a:pt x="4924927" y="2092505"/>
                  <a:pt x="5123885" y="2118415"/>
                </a:cubicBezTo>
                <a:lnTo>
                  <a:pt x="5421299" y="2160091"/>
                </a:lnTo>
                <a:lnTo>
                  <a:pt x="5328663" y="2133313"/>
                </a:lnTo>
                <a:lnTo>
                  <a:pt x="4947259" y="2030437"/>
                </a:lnTo>
                <a:lnTo>
                  <a:pt x="4831288" y="1983327"/>
                </a:lnTo>
                <a:lnTo>
                  <a:pt x="4708560" y="1956411"/>
                </a:lnTo>
                <a:cubicBezTo>
                  <a:pt x="4428455" y="1897416"/>
                  <a:pt x="4119681" y="1837072"/>
                  <a:pt x="3794699" y="1778529"/>
                </a:cubicBezTo>
                <a:cubicBezTo>
                  <a:pt x="3632210" y="1749258"/>
                  <a:pt x="3473358" y="1721823"/>
                  <a:pt x="3319743" y="1696398"/>
                </a:cubicBezTo>
                <a:lnTo>
                  <a:pt x="3291284" y="1691794"/>
                </a:lnTo>
                <a:lnTo>
                  <a:pt x="3662898" y="1746016"/>
                </a:lnTo>
                <a:cubicBezTo>
                  <a:pt x="3801666" y="1766952"/>
                  <a:pt x="3958811" y="1792220"/>
                  <a:pt x="4134331" y="1821821"/>
                </a:cubicBezTo>
                <a:lnTo>
                  <a:pt x="4542363" y="1893645"/>
                </a:lnTo>
                <a:lnTo>
                  <a:pt x="4475992" y="1873332"/>
                </a:lnTo>
                <a:cubicBezTo>
                  <a:pt x="4104479" y="1773747"/>
                  <a:pt x="3651090" y="1691636"/>
                  <a:pt x="3157465" y="1641618"/>
                </a:cubicBezTo>
                <a:cubicBezTo>
                  <a:pt x="2992925" y="1624944"/>
                  <a:pt x="2831701" y="1612627"/>
                  <a:pt x="2675447" y="1604444"/>
                </a:cubicBezTo>
                <a:lnTo>
                  <a:pt x="2646465" y="1603289"/>
                </a:lnTo>
                <a:lnTo>
                  <a:pt x="3026733" y="1598512"/>
                </a:lnTo>
                <a:cubicBezTo>
                  <a:pt x="3168521" y="1599045"/>
                  <a:pt x="3328596" y="1604913"/>
                  <a:pt x="3506960" y="1616115"/>
                </a:cubicBezTo>
                <a:cubicBezTo>
                  <a:pt x="3664728" y="1626562"/>
                  <a:pt x="3832738" y="1641264"/>
                  <a:pt x="4010989" y="1660219"/>
                </a:cubicBezTo>
                <a:cubicBezTo>
                  <a:pt x="4189240" y="1679174"/>
                  <a:pt x="4377578" y="1703437"/>
                  <a:pt x="4576003" y="1733009"/>
                </a:cubicBezTo>
                <a:cubicBezTo>
                  <a:pt x="4717612" y="1754990"/>
                  <a:pt x="4855477" y="1777796"/>
                  <a:pt x="4989609" y="1801428"/>
                </a:cubicBezTo>
                <a:lnTo>
                  <a:pt x="5170251" y="1834187"/>
                </a:lnTo>
                <a:lnTo>
                  <a:pt x="4887833" y="1766436"/>
                </a:lnTo>
                <a:cubicBezTo>
                  <a:pt x="4763673" y="1738006"/>
                  <a:pt x="4630787" y="1708846"/>
                  <a:pt x="4490734" y="1679348"/>
                </a:cubicBezTo>
                <a:lnTo>
                  <a:pt x="4444256" y="1669938"/>
                </a:lnTo>
                <a:lnTo>
                  <a:pt x="4039396" y="1599927"/>
                </a:lnTo>
                <a:lnTo>
                  <a:pt x="3734812" y="1564557"/>
                </a:lnTo>
                <a:cubicBezTo>
                  <a:pt x="3570272" y="1547885"/>
                  <a:pt x="3409274" y="1534012"/>
                  <a:pt x="3253451" y="1522871"/>
                </a:cubicBezTo>
                <a:lnTo>
                  <a:pt x="3224569" y="1521026"/>
                </a:lnTo>
                <a:lnTo>
                  <a:pt x="3602400" y="1533002"/>
                </a:lnTo>
                <a:lnTo>
                  <a:pt x="3815609" y="1546200"/>
                </a:lnTo>
                <a:lnTo>
                  <a:pt x="3576873" y="1501466"/>
                </a:lnTo>
                <a:cubicBezTo>
                  <a:pt x="3414383" y="1472195"/>
                  <a:pt x="3255533" y="1444760"/>
                  <a:pt x="3101917" y="1419335"/>
                </a:cubicBezTo>
                <a:lnTo>
                  <a:pt x="3073458" y="1414730"/>
                </a:lnTo>
                <a:lnTo>
                  <a:pt x="3445072" y="1468954"/>
                </a:lnTo>
                <a:cubicBezTo>
                  <a:pt x="3583840" y="1489890"/>
                  <a:pt x="3740984" y="1515157"/>
                  <a:pt x="3916505" y="1544758"/>
                </a:cubicBezTo>
                <a:lnTo>
                  <a:pt x="3983865" y="1556614"/>
                </a:lnTo>
                <a:lnTo>
                  <a:pt x="4007279" y="1558063"/>
                </a:lnTo>
                <a:lnTo>
                  <a:pt x="3440596" y="1436695"/>
                </a:lnTo>
                <a:lnTo>
                  <a:pt x="3055578" y="1358665"/>
                </a:lnTo>
                <a:lnTo>
                  <a:pt x="2924785" y="1321594"/>
                </a:lnTo>
                <a:cubicBezTo>
                  <a:pt x="2502525" y="1215658"/>
                  <a:pt x="1912269" y="1116788"/>
                  <a:pt x="1254104" y="1050096"/>
                </a:cubicBezTo>
                <a:cubicBezTo>
                  <a:pt x="1089563" y="1033422"/>
                  <a:pt x="928565" y="1019550"/>
                  <a:pt x="772743" y="1008408"/>
                </a:cubicBezTo>
                <a:lnTo>
                  <a:pt x="743861" y="1006564"/>
                </a:lnTo>
                <a:lnTo>
                  <a:pt x="1121692" y="1018540"/>
                </a:lnTo>
                <a:cubicBezTo>
                  <a:pt x="1262698" y="1024425"/>
                  <a:pt x="1422191" y="1034297"/>
                  <a:pt x="1600170" y="1048157"/>
                </a:cubicBezTo>
                <a:cubicBezTo>
                  <a:pt x="1757625" y="1060747"/>
                  <a:pt x="1925505" y="1076349"/>
                  <a:pt x="2103805" y="1094958"/>
                </a:cubicBezTo>
                <a:cubicBezTo>
                  <a:pt x="2282107" y="1113567"/>
                  <a:pt x="2470735" y="1135827"/>
                  <a:pt x="2669693" y="1161738"/>
                </a:cubicBezTo>
                <a:lnTo>
                  <a:pt x="2967107" y="1203413"/>
                </a:lnTo>
                <a:lnTo>
                  <a:pt x="2874470" y="1176637"/>
                </a:lnTo>
                <a:lnTo>
                  <a:pt x="2493068" y="1073760"/>
                </a:lnTo>
                <a:lnTo>
                  <a:pt x="2377097" y="1026649"/>
                </a:lnTo>
                <a:lnTo>
                  <a:pt x="2254369" y="999734"/>
                </a:lnTo>
                <a:cubicBezTo>
                  <a:pt x="1974262" y="940739"/>
                  <a:pt x="1665488" y="880395"/>
                  <a:pt x="1340508" y="821852"/>
                </a:cubicBezTo>
                <a:cubicBezTo>
                  <a:pt x="1178018" y="792581"/>
                  <a:pt x="1019168" y="765145"/>
                  <a:pt x="865552" y="739721"/>
                </a:cubicBezTo>
                <a:lnTo>
                  <a:pt x="837093" y="735116"/>
                </a:lnTo>
                <a:lnTo>
                  <a:pt x="1208706" y="789340"/>
                </a:lnTo>
                <a:cubicBezTo>
                  <a:pt x="1347475" y="810275"/>
                  <a:pt x="1504619" y="835543"/>
                  <a:pt x="1680139" y="865144"/>
                </a:cubicBezTo>
                <a:lnTo>
                  <a:pt x="2088171" y="936967"/>
                </a:lnTo>
                <a:lnTo>
                  <a:pt x="2021801" y="916655"/>
                </a:lnTo>
                <a:cubicBezTo>
                  <a:pt x="1650287" y="817070"/>
                  <a:pt x="1196898" y="734960"/>
                  <a:pt x="703273" y="684940"/>
                </a:cubicBezTo>
                <a:cubicBezTo>
                  <a:pt x="538733" y="668267"/>
                  <a:pt x="377509" y="655949"/>
                  <a:pt x="221255" y="647767"/>
                </a:cubicBezTo>
                <a:lnTo>
                  <a:pt x="192273" y="646611"/>
                </a:lnTo>
                <a:lnTo>
                  <a:pt x="572543" y="641835"/>
                </a:lnTo>
                <a:cubicBezTo>
                  <a:pt x="714329" y="642367"/>
                  <a:pt x="874404" y="648235"/>
                  <a:pt x="1052769" y="659438"/>
                </a:cubicBezTo>
                <a:cubicBezTo>
                  <a:pt x="1210536" y="669885"/>
                  <a:pt x="1378546" y="684587"/>
                  <a:pt x="1556797" y="703541"/>
                </a:cubicBezTo>
                <a:cubicBezTo>
                  <a:pt x="1735048" y="722496"/>
                  <a:pt x="1923386" y="746760"/>
                  <a:pt x="2121812" y="776333"/>
                </a:cubicBezTo>
                <a:cubicBezTo>
                  <a:pt x="2263420" y="798313"/>
                  <a:pt x="2401285" y="821119"/>
                  <a:pt x="2535418" y="844752"/>
                </a:cubicBezTo>
                <a:lnTo>
                  <a:pt x="2716060" y="877509"/>
                </a:lnTo>
                <a:lnTo>
                  <a:pt x="2433641" y="809759"/>
                </a:lnTo>
                <a:cubicBezTo>
                  <a:pt x="2309481" y="781329"/>
                  <a:pt x="2176596" y="752168"/>
                  <a:pt x="2036543" y="722671"/>
                </a:cubicBezTo>
                <a:lnTo>
                  <a:pt x="1990064" y="713260"/>
                </a:lnTo>
                <a:lnTo>
                  <a:pt x="1585205" y="643250"/>
                </a:lnTo>
                <a:lnTo>
                  <a:pt x="1280621" y="607881"/>
                </a:lnTo>
                <a:cubicBezTo>
                  <a:pt x="1116081" y="591208"/>
                  <a:pt x="955083" y="577335"/>
                  <a:pt x="799259" y="566194"/>
                </a:cubicBezTo>
                <a:lnTo>
                  <a:pt x="770377" y="564349"/>
                </a:lnTo>
                <a:lnTo>
                  <a:pt x="1148208" y="576325"/>
                </a:lnTo>
                <a:lnTo>
                  <a:pt x="1361418" y="589523"/>
                </a:lnTo>
                <a:lnTo>
                  <a:pt x="1122682" y="544789"/>
                </a:lnTo>
                <a:cubicBezTo>
                  <a:pt x="960191" y="515518"/>
                  <a:pt x="801341" y="488082"/>
                  <a:pt x="647726" y="462658"/>
                </a:cubicBezTo>
                <a:lnTo>
                  <a:pt x="619266" y="458054"/>
                </a:lnTo>
                <a:lnTo>
                  <a:pt x="990880" y="512277"/>
                </a:lnTo>
                <a:cubicBezTo>
                  <a:pt x="1129649" y="533213"/>
                  <a:pt x="1286792" y="558480"/>
                  <a:pt x="1462313" y="588081"/>
                </a:cubicBezTo>
                <a:lnTo>
                  <a:pt x="1529674" y="599937"/>
                </a:lnTo>
                <a:lnTo>
                  <a:pt x="1626686" y="605942"/>
                </a:lnTo>
                <a:lnTo>
                  <a:pt x="2040982" y="644441"/>
                </a:lnTo>
                <a:lnTo>
                  <a:pt x="2148329" y="643092"/>
                </a:lnTo>
                <a:lnTo>
                  <a:pt x="1842039" y="581076"/>
                </a:lnTo>
                <a:cubicBezTo>
                  <a:pt x="1689209" y="551298"/>
                  <a:pt x="1530771" y="521576"/>
                  <a:pt x="1368280" y="492305"/>
                </a:cubicBezTo>
                <a:cubicBezTo>
                  <a:pt x="1205790" y="463034"/>
                  <a:pt x="1046939" y="435599"/>
                  <a:pt x="893324" y="410174"/>
                </a:cubicBezTo>
                <a:lnTo>
                  <a:pt x="864865" y="405570"/>
                </a:lnTo>
                <a:lnTo>
                  <a:pt x="1236480" y="459793"/>
                </a:lnTo>
                <a:cubicBezTo>
                  <a:pt x="1375247" y="480728"/>
                  <a:pt x="1532392" y="505996"/>
                  <a:pt x="1707911" y="535596"/>
                </a:cubicBezTo>
                <a:cubicBezTo>
                  <a:pt x="1863212" y="561945"/>
                  <a:pt x="2028918" y="591114"/>
                  <a:pt x="2205027" y="623100"/>
                </a:cubicBezTo>
                <a:lnTo>
                  <a:pt x="2311634" y="643174"/>
                </a:lnTo>
                <a:lnTo>
                  <a:pt x="2456188" y="646239"/>
                </a:lnTo>
                <a:lnTo>
                  <a:pt x="2403489" y="634559"/>
                </a:lnTo>
                <a:cubicBezTo>
                  <a:pt x="2096652" y="568625"/>
                  <a:pt x="1751560" y="500485"/>
                  <a:pt x="1385957" y="434624"/>
                </a:cubicBezTo>
                <a:cubicBezTo>
                  <a:pt x="1223467" y="405352"/>
                  <a:pt x="1064616" y="377917"/>
                  <a:pt x="911001" y="352492"/>
                </a:cubicBezTo>
                <a:lnTo>
                  <a:pt x="882541" y="347888"/>
                </a:lnTo>
                <a:lnTo>
                  <a:pt x="1254155" y="402112"/>
                </a:lnTo>
                <a:cubicBezTo>
                  <a:pt x="1392923" y="423047"/>
                  <a:pt x="1550068" y="448315"/>
                  <a:pt x="1725588" y="477915"/>
                </a:cubicBezTo>
                <a:cubicBezTo>
                  <a:pt x="1880888" y="504265"/>
                  <a:pt x="2046594" y="533433"/>
                  <a:pt x="2222703" y="565419"/>
                </a:cubicBezTo>
                <a:lnTo>
                  <a:pt x="2719569" y="658978"/>
                </a:lnTo>
                <a:lnTo>
                  <a:pt x="2728677" y="659437"/>
                </a:lnTo>
                <a:lnTo>
                  <a:pt x="2864964" y="669959"/>
                </a:lnTo>
                <a:lnTo>
                  <a:pt x="2791912" y="653196"/>
                </a:lnTo>
                <a:lnTo>
                  <a:pt x="2661383" y="618168"/>
                </a:lnTo>
                <a:cubicBezTo>
                  <a:pt x="2556230" y="591594"/>
                  <a:pt x="2440794" y="563895"/>
                  <a:pt x="2316633" y="535465"/>
                </a:cubicBezTo>
                <a:lnTo>
                  <a:pt x="2278320" y="527061"/>
                </a:lnTo>
                <a:lnTo>
                  <a:pt x="1957592" y="462121"/>
                </a:lnTo>
                <a:cubicBezTo>
                  <a:pt x="1804762" y="432343"/>
                  <a:pt x="1646323" y="402621"/>
                  <a:pt x="1483833" y="373350"/>
                </a:cubicBezTo>
                <a:cubicBezTo>
                  <a:pt x="1321344" y="344079"/>
                  <a:pt x="1162492" y="316644"/>
                  <a:pt x="1008878" y="291219"/>
                </a:cubicBezTo>
                <a:lnTo>
                  <a:pt x="980418" y="286615"/>
                </a:lnTo>
                <a:lnTo>
                  <a:pt x="1352032" y="340840"/>
                </a:lnTo>
                <a:lnTo>
                  <a:pt x="1511054" y="365668"/>
                </a:lnTo>
                <a:lnTo>
                  <a:pt x="1479432" y="359265"/>
                </a:lnTo>
                <a:cubicBezTo>
                  <a:pt x="1326602" y="329487"/>
                  <a:pt x="1168164" y="299765"/>
                  <a:pt x="1005673" y="270494"/>
                </a:cubicBezTo>
                <a:cubicBezTo>
                  <a:pt x="843184" y="241222"/>
                  <a:pt x="684332" y="213788"/>
                  <a:pt x="530718" y="188362"/>
                </a:cubicBezTo>
                <a:lnTo>
                  <a:pt x="502258" y="183759"/>
                </a:lnTo>
                <a:lnTo>
                  <a:pt x="873872" y="237982"/>
                </a:lnTo>
                <a:cubicBezTo>
                  <a:pt x="1012641" y="258918"/>
                  <a:pt x="1169785" y="284185"/>
                  <a:pt x="1345306" y="313785"/>
                </a:cubicBezTo>
                <a:cubicBezTo>
                  <a:pt x="1500605" y="340134"/>
                  <a:pt x="1666311" y="369303"/>
                  <a:pt x="1842421" y="401290"/>
                </a:cubicBezTo>
                <a:lnTo>
                  <a:pt x="2245759" y="477237"/>
                </a:lnTo>
                <a:lnTo>
                  <a:pt x="2222432" y="470978"/>
                </a:lnTo>
                <a:lnTo>
                  <a:pt x="2113052" y="444738"/>
                </a:lnTo>
                <a:cubicBezTo>
                  <a:pt x="1864730" y="387878"/>
                  <a:pt x="1581510" y="328095"/>
                  <a:pt x="1275851" y="268539"/>
                </a:cubicBezTo>
                <a:lnTo>
                  <a:pt x="1065756" y="229172"/>
                </a:lnTo>
                <a:lnTo>
                  <a:pt x="859687" y="205243"/>
                </a:lnTo>
                <a:cubicBezTo>
                  <a:pt x="695146" y="188569"/>
                  <a:pt x="534148" y="174697"/>
                  <a:pt x="378326" y="163555"/>
                </a:cubicBezTo>
                <a:lnTo>
                  <a:pt x="349443" y="161711"/>
                </a:lnTo>
                <a:lnTo>
                  <a:pt x="727274" y="173687"/>
                </a:lnTo>
                <a:lnTo>
                  <a:pt x="789037" y="177510"/>
                </a:lnTo>
                <a:lnTo>
                  <a:pt x="327137" y="97637"/>
                </a:lnTo>
                <a:lnTo>
                  <a:pt x="298677" y="93032"/>
                </a:lnTo>
                <a:lnTo>
                  <a:pt x="670291" y="147256"/>
                </a:lnTo>
                <a:cubicBezTo>
                  <a:pt x="739676" y="157723"/>
                  <a:pt x="813653" y="169275"/>
                  <a:pt x="892225" y="181908"/>
                </a:cubicBezTo>
                <a:lnTo>
                  <a:pt x="911534" y="185093"/>
                </a:lnTo>
                <a:lnTo>
                  <a:pt x="929912" y="186230"/>
                </a:lnTo>
                <a:lnTo>
                  <a:pt x="503415" y="106315"/>
                </a:lnTo>
                <a:cubicBezTo>
                  <a:pt x="340925" y="77044"/>
                  <a:pt x="182074" y="49608"/>
                  <a:pt x="28460" y="24184"/>
                </a:cubicBezTo>
                <a:lnTo>
                  <a:pt x="0" y="19580"/>
                </a:lnTo>
                <a:lnTo>
                  <a:pt x="371614" y="73802"/>
                </a:lnTo>
                <a:cubicBezTo>
                  <a:pt x="510382" y="94737"/>
                  <a:pt x="667527" y="120006"/>
                  <a:pt x="843046" y="149607"/>
                </a:cubicBezTo>
                <a:lnTo>
                  <a:pt x="1116846" y="197802"/>
                </a:lnTo>
                <a:lnTo>
                  <a:pt x="1205752" y="203305"/>
                </a:lnTo>
                <a:lnTo>
                  <a:pt x="1658950" y="245418"/>
                </a:lnTo>
                <a:lnTo>
                  <a:pt x="1688334" y="246349"/>
                </a:lnTo>
                <a:lnTo>
                  <a:pt x="1487196" y="208662"/>
                </a:lnTo>
                <a:cubicBezTo>
                  <a:pt x="1324707" y="179390"/>
                  <a:pt x="1165856" y="151956"/>
                  <a:pt x="1012242" y="126529"/>
                </a:cubicBezTo>
                <a:lnTo>
                  <a:pt x="983782" y="121925"/>
                </a:lnTo>
                <a:lnTo>
                  <a:pt x="1355396" y="176150"/>
                </a:lnTo>
                <a:cubicBezTo>
                  <a:pt x="1424780" y="186616"/>
                  <a:pt x="1498757" y="198168"/>
                  <a:pt x="1577330" y="210801"/>
                </a:cubicBezTo>
                <a:lnTo>
                  <a:pt x="1817725" y="250451"/>
                </a:lnTo>
                <a:lnTo>
                  <a:pt x="1949030" y="254613"/>
                </a:lnTo>
                <a:lnTo>
                  <a:pt x="1984352" y="256465"/>
                </a:lnTo>
                <a:lnTo>
                  <a:pt x="1584511" y="175506"/>
                </a:lnTo>
                <a:cubicBezTo>
                  <a:pt x="1431680" y="145728"/>
                  <a:pt x="1273242" y="116006"/>
                  <a:pt x="1110752" y="86736"/>
                </a:cubicBezTo>
                <a:cubicBezTo>
                  <a:pt x="948261" y="57464"/>
                  <a:pt x="789411" y="30028"/>
                  <a:pt x="635796" y="4604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1396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sh Photo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BED5A-F420-4478-A4D8-CE28AD4C30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5788" y="1006477"/>
            <a:ext cx="6200515" cy="6216646"/>
          </a:xfrm>
          <a:custGeom>
            <a:avLst/>
            <a:gdLst>
              <a:gd name="connsiteX0" fmla="*/ 3907350 w 5167096"/>
              <a:gd name="connsiteY0" fmla="*/ 4902967 h 5180538"/>
              <a:gd name="connsiteX1" fmla="*/ 3971404 w 5167096"/>
              <a:gd name="connsiteY1" fmla="*/ 4902967 h 5180538"/>
              <a:gd name="connsiteX2" fmla="*/ 3971404 w 5167096"/>
              <a:gd name="connsiteY2" fmla="*/ 4924319 h 5180538"/>
              <a:gd name="connsiteX3" fmla="*/ 3907350 w 5167096"/>
              <a:gd name="connsiteY3" fmla="*/ 4924319 h 5180538"/>
              <a:gd name="connsiteX4" fmla="*/ 2015062 w 5167096"/>
              <a:gd name="connsiteY4" fmla="*/ 99 h 5180538"/>
              <a:gd name="connsiteX5" fmla="*/ 2156516 w 5167096"/>
              <a:gd name="connsiteY5" fmla="*/ 66821 h 5180538"/>
              <a:gd name="connsiteX6" fmla="*/ 2348680 w 5167096"/>
              <a:gd name="connsiteY6" fmla="*/ 152228 h 5180538"/>
              <a:gd name="connsiteX7" fmla="*/ 2690307 w 5167096"/>
              <a:gd name="connsiteY7" fmla="*/ 152228 h 5180538"/>
              <a:gd name="connsiteX8" fmla="*/ 2786389 w 5167096"/>
              <a:gd name="connsiteY8" fmla="*/ 162904 h 5180538"/>
              <a:gd name="connsiteX9" fmla="*/ 2882471 w 5167096"/>
              <a:gd name="connsiteY9" fmla="*/ 168242 h 5180538"/>
              <a:gd name="connsiteX10" fmla="*/ 2978553 w 5167096"/>
              <a:gd name="connsiteY10" fmla="*/ 162904 h 5180538"/>
              <a:gd name="connsiteX11" fmla="*/ 3181394 w 5167096"/>
              <a:gd name="connsiteY11" fmla="*/ 146890 h 5180538"/>
              <a:gd name="connsiteX12" fmla="*/ 3373559 w 5167096"/>
              <a:gd name="connsiteY12" fmla="*/ 173580 h 5180538"/>
              <a:gd name="connsiteX13" fmla="*/ 3528358 w 5167096"/>
              <a:gd name="connsiteY13" fmla="*/ 184255 h 5180538"/>
              <a:gd name="connsiteX14" fmla="*/ 3683157 w 5167096"/>
              <a:gd name="connsiteY14" fmla="*/ 205607 h 5180538"/>
              <a:gd name="connsiteX15" fmla="*/ 3896674 w 5167096"/>
              <a:gd name="connsiteY15" fmla="*/ 269662 h 5180538"/>
              <a:gd name="connsiteX16" fmla="*/ 4056811 w 5167096"/>
              <a:gd name="connsiteY16" fmla="*/ 323041 h 5180538"/>
              <a:gd name="connsiteX17" fmla="*/ 4216948 w 5167096"/>
              <a:gd name="connsiteY17" fmla="*/ 387096 h 5180538"/>
              <a:gd name="connsiteX18" fmla="*/ 4227624 w 5167096"/>
              <a:gd name="connsiteY18" fmla="*/ 397772 h 5180538"/>
              <a:gd name="connsiteX19" fmla="*/ 4446479 w 5167096"/>
              <a:gd name="connsiteY19" fmla="*/ 541895 h 5180538"/>
              <a:gd name="connsiteX20" fmla="*/ 4665333 w 5167096"/>
              <a:gd name="connsiteY20" fmla="*/ 696695 h 5180538"/>
              <a:gd name="connsiteX21" fmla="*/ 4884187 w 5167096"/>
              <a:gd name="connsiteY21" fmla="*/ 936901 h 5180538"/>
              <a:gd name="connsiteX22" fmla="*/ 5049662 w 5167096"/>
              <a:gd name="connsiteY22" fmla="*/ 1219810 h 5180538"/>
              <a:gd name="connsiteX23" fmla="*/ 5081690 w 5167096"/>
              <a:gd name="connsiteY23" fmla="*/ 1273189 h 5180538"/>
              <a:gd name="connsiteX24" fmla="*/ 5092366 w 5167096"/>
              <a:gd name="connsiteY24" fmla="*/ 1294541 h 5180538"/>
              <a:gd name="connsiteX25" fmla="*/ 5103041 w 5167096"/>
              <a:gd name="connsiteY25" fmla="*/ 1326568 h 5180538"/>
              <a:gd name="connsiteX26" fmla="*/ 5060338 w 5167096"/>
              <a:gd name="connsiteY26" fmla="*/ 1433326 h 5180538"/>
              <a:gd name="connsiteX27" fmla="*/ 5092366 w 5167096"/>
              <a:gd name="connsiteY27" fmla="*/ 1540084 h 5180538"/>
              <a:gd name="connsiteX28" fmla="*/ 5124393 w 5167096"/>
              <a:gd name="connsiteY28" fmla="*/ 1646843 h 5180538"/>
              <a:gd name="connsiteX29" fmla="*/ 5167096 w 5167096"/>
              <a:gd name="connsiteY29" fmla="*/ 1710897 h 5180538"/>
              <a:gd name="connsiteX30" fmla="*/ 5156420 w 5167096"/>
              <a:gd name="connsiteY30" fmla="*/ 1716235 h 5180538"/>
              <a:gd name="connsiteX31" fmla="*/ 5145745 w 5167096"/>
              <a:gd name="connsiteY31" fmla="*/ 1721573 h 5180538"/>
              <a:gd name="connsiteX32" fmla="*/ 5124393 w 5167096"/>
              <a:gd name="connsiteY32" fmla="*/ 1689546 h 5180538"/>
              <a:gd name="connsiteX33" fmla="*/ 5103041 w 5167096"/>
              <a:gd name="connsiteY33" fmla="*/ 1657518 h 5180538"/>
              <a:gd name="connsiteX34" fmla="*/ 5060338 w 5167096"/>
              <a:gd name="connsiteY34" fmla="*/ 1604139 h 5180538"/>
              <a:gd name="connsiteX35" fmla="*/ 5017635 w 5167096"/>
              <a:gd name="connsiteY35" fmla="*/ 1540084 h 5180538"/>
              <a:gd name="connsiteX36" fmla="*/ 4996283 w 5167096"/>
              <a:gd name="connsiteY36" fmla="*/ 1465354 h 5180538"/>
              <a:gd name="connsiteX37" fmla="*/ 4996283 w 5167096"/>
              <a:gd name="connsiteY37" fmla="*/ 1385285 h 5180538"/>
              <a:gd name="connsiteX38" fmla="*/ 4953580 w 5167096"/>
              <a:gd name="connsiteY38" fmla="*/ 1315892 h 5180538"/>
              <a:gd name="connsiteX39" fmla="*/ 4921552 w 5167096"/>
              <a:gd name="connsiteY39" fmla="*/ 1454678 h 5180538"/>
              <a:gd name="connsiteX40" fmla="*/ 4990945 w 5167096"/>
              <a:gd name="connsiteY40" fmla="*/ 1598801 h 5180538"/>
              <a:gd name="connsiteX41" fmla="*/ 5038986 w 5167096"/>
              <a:gd name="connsiteY41" fmla="*/ 1753601 h 5180538"/>
              <a:gd name="connsiteX42" fmla="*/ 5038986 w 5167096"/>
              <a:gd name="connsiteY42" fmla="*/ 1860359 h 5180538"/>
              <a:gd name="connsiteX43" fmla="*/ 5049662 w 5167096"/>
              <a:gd name="connsiteY43" fmla="*/ 1967117 h 5180538"/>
              <a:gd name="connsiteX44" fmla="*/ 5049662 w 5167096"/>
              <a:gd name="connsiteY44" fmla="*/ 2116578 h 5180538"/>
              <a:gd name="connsiteX45" fmla="*/ 5049662 w 5167096"/>
              <a:gd name="connsiteY45" fmla="*/ 2137930 h 5180538"/>
              <a:gd name="connsiteX46" fmla="*/ 5060338 w 5167096"/>
              <a:gd name="connsiteY46" fmla="*/ 2159282 h 5180538"/>
              <a:gd name="connsiteX47" fmla="*/ 5060338 w 5167096"/>
              <a:gd name="connsiteY47" fmla="*/ 2362122 h 5180538"/>
              <a:gd name="connsiteX48" fmla="*/ 5065676 w 5167096"/>
              <a:gd name="connsiteY48" fmla="*/ 2495570 h 5180538"/>
              <a:gd name="connsiteX49" fmla="*/ 5071014 w 5167096"/>
              <a:gd name="connsiteY49" fmla="*/ 2629018 h 5180538"/>
              <a:gd name="connsiteX50" fmla="*/ 5060338 w 5167096"/>
              <a:gd name="connsiteY50" fmla="*/ 2826520 h 5180538"/>
              <a:gd name="connsiteX51" fmla="*/ 5049662 w 5167096"/>
              <a:gd name="connsiteY51" fmla="*/ 3024023 h 5180538"/>
              <a:gd name="connsiteX52" fmla="*/ 5017635 w 5167096"/>
              <a:gd name="connsiteY52" fmla="*/ 3200174 h 5180538"/>
              <a:gd name="connsiteX53" fmla="*/ 4974932 w 5167096"/>
              <a:gd name="connsiteY53" fmla="*/ 3376325 h 5180538"/>
              <a:gd name="connsiteX54" fmla="*/ 4932228 w 5167096"/>
              <a:gd name="connsiteY54" fmla="*/ 3547138 h 5180538"/>
              <a:gd name="connsiteX55" fmla="*/ 4889525 w 5167096"/>
              <a:gd name="connsiteY55" fmla="*/ 3717951 h 5180538"/>
              <a:gd name="connsiteX56" fmla="*/ 4697360 w 5167096"/>
              <a:gd name="connsiteY56" fmla="*/ 4091605 h 5180538"/>
              <a:gd name="connsiteX57" fmla="*/ 4697360 w 5167096"/>
              <a:gd name="connsiteY57" fmla="*/ 4102281 h 5180538"/>
              <a:gd name="connsiteX58" fmla="*/ 4676009 w 5167096"/>
              <a:gd name="connsiteY58" fmla="*/ 4102281 h 5180538"/>
              <a:gd name="connsiteX59" fmla="*/ 4686684 w 5167096"/>
              <a:gd name="connsiteY59" fmla="*/ 4059577 h 5180538"/>
              <a:gd name="connsiteX60" fmla="*/ 4697360 w 5167096"/>
              <a:gd name="connsiteY60" fmla="*/ 4016874 h 5180538"/>
              <a:gd name="connsiteX61" fmla="*/ 4718712 w 5167096"/>
              <a:gd name="connsiteY61" fmla="*/ 3952819 h 5180538"/>
              <a:gd name="connsiteX62" fmla="*/ 4740064 w 5167096"/>
              <a:gd name="connsiteY62" fmla="*/ 3878088 h 5180538"/>
              <a:gd name="connsiteX63" fmla="*/ 4734726 w 5167096"/>
              <a:gd name="connsiteY63" fmla="*/ 3862075 h 5180538"/>
              <a:gd name="connsiteX64" fmla="*/ 4729388 w 5167096"/>
              <a:gd name="connsiteY64" fmla="*/ 3846061 h 5180538"/>
              <a:gd name="connsiteX65" fmla="*/ 4713374 w 5167096"/>
              <a:gd name="connsiteY65" fmla="*/ 3856737 h 5180538"/>
              <a:gd name="connsiteX66" fmla="*/ 4697360 w 5167096"/>
              <a:gd name="connsiteY66" fmla="*/ 3867413 h 5180538"/>
              <a:gd name="connsiteX67" fmla="*/ 4686684 w 5167096"/>
              <a:gd name="connsiteY67" fmla="*/ 3878088 h 5180538"/>
              <a:gd name="connsiteX68" fmla="*/ 4515871 w 5167096"/>
              <a:gd name="connsiteY68" fmla="*/ 4198363 h 5180538"/>
              <a:gd name="connsiteX69" fmla="*/ 4291679 w 5167096"/>
              <a:gd name="connsiteY69" fmla="*/ 4486610 h 5180538"/>
              <a:gd name="connsiteX70" fmla="*/ 4270328 w 5167096"/>
              <a:gd name="connsiteY70" fmla="*/ 4518638 h 5180538"/>
              <a:gd name="connsiteX71" fmla="*/ 4248976 w 5167096"/>
              <a:gd name="connsiteY71" fmla="*/ 4550665 h 5180538"/>
              <a:gd name="connsiteX72" fmla="*/ 4195597 w 5167096"/>
              <a:gd name="connsiteY72" fmla="*/ 4593368 h 5180538"/>
              <a:gd name="connsiteX73" fmla="*/ 4094176 w 5167096"/>
              <a:gd name="connsiteY73" fmla="*/ 4625396 h 5180538"/>
              <a:gd name="connsiteX74" fmla="*/ 4024784 w 5167096"/>
              <a:gd name="connsiteY74" fmla="*/ 4700126 h 5180538"/>
              <a:gd name="connsiteX75" fmla="*/ 3955391 w 5167096"/>
              <a:gd name="connsiteY75" fmla="*/ 4769519 h 5180538"/>
              <a:gd name="connsiteX76" fmla="*/ 3843295 w 5167096"/>
              <a:gd name="connsiteY76" fmla="*/ 4796209 h 5180538"/>
              <a:gd name="connsiteX77" fmla="*/ 3875322 w 5167096"/>
              <a:gd name="connsiteY77" fmla="*/ 4828236 h 5180538"/>
              <a:gd name="connsiteX78" fmla="*/ 3907350 w 5167096"/>
              <a:gd name="connsiteY78" fmla="*/ 4860264 h 5180538"/>
              <a:gd name="connsiteX79" fmla="*/ 3821943 w 5167096"/>
              <a:gd name="connsiteY79" fmla="*/ 4945670 h 5180538"/>
              <a:gd name="connsiteX80" fmla="*/ 3704509 w 5167096"/>
              <a:gd name="connsiteY80" fmla="*/ 4988374 h 5180538"/>
              <a:gd name="connsiteX81" fmla="*/ 3683157 w 5167096"/>
              <a:gd name="connsiteY81" fmla="*/ 4988374 h 5180538"/>
              <a:gd name="connsiteX82" fmla="*/ 3683157 w 5167096"/>
              <a:gd name="connsiteY82" fmla="*/ 4956346 h 5180538"/>
              <a:gd name="connsiteX83" fmla="*/ 3715185 w 5167096"/>
              <a:gd name="connsiteY83" fmla="*/ 4934994 h 5180538"/>
              <a:gd name="connsiteX84" fmla="*/ 3747212 w 5167096"/>
              <a:gd name="connsiteY84" fmla="*/ 4913643 h 5180538"/>
              <a:gd name="connsiteX85" fmla="*/ 3768564 w 5167096"/>
              <a:gd name="connsiteY85" fmla="*/ 4886953 h 5180538"/>
              <a:gd name="connsiteX86" fmla="*/ 3789916 w 5167096"/>
              <a:gd name="connsiteY86" fmla="*/ 4870940 h 5180538"/>
              <a:gd name="connsiteX87" fmla="*/ 3821943 w 5167096"/>
              <a:gd name="connsiteY87" fmla="*/ 4838912 h 5180538"/>
              <a:gd name="connsiteX88" fmla="*/ 3821943 w 5167096"/>
              <a:gd name="connsiteY88" fmla="*/ 4828236 h 5180538"/>
              <a:gd name="connsiteX89" fmla="*/ 3811267 w 5167096"/>
              <a:gd name="connsiteY89" fmla="*/ 4817560 h 5180538"/>
              <a:gd name="connsiteX90" fmla="*/ 3768564 w 5167096"/>
              <a:gd name="connsiteY90" fmla="*/ 4828236 h 5180538"/>
              <a:gd name="connsiteX91" fmla="*/ 3592413 w 5167096"/>
              <a:gd name="connsiteY91" fmla="*/ 4929657 h 5180538"/>
              <a:gd name="connsiteX92" fmla="*/ 3405586 w 5167096"/>
              <a:gd name="connsiteY92" fmla="*/ 5020401 h 5180538"/>
              <a:gd name="connsiteX93" fmla="*/ 3288152 w 5167096"/>
              <a:gd name="connsiteY93" fmla="*/ 5068442 h 5180538"/>
              <a:gd name="connsiteX94" fmla="*/ 3160043 w 5167096"/>
              <a:gd name="connsiteY94" fmla="*/ 5105808 h 5180538"/>
              <a:gd name="connsiteX95" fmla="*/ 3063960 w 5167096"/>
              <a:gd name="connsiteY95" fmla="*/ 5116483 h 5180538"/>
              <a:gd name="connsiteX96" fmla="*/ 3026595 w 5167096"/>
              <a:gd name="connsiteY96" fmla="*/ 5127159 h 5180538"/>
              <a:gd name="connsiteX97" fmla="*/ 2989229 w 5167096"/>
              <a:gd name="connsiteY97" fmla="*/ 5137835 h 5180538"/>
              <a:gd name="connsiteX98" fmla="*/ 2893147 w 5167096"/>
              <a:gd name="connsiteY98" fmla="*/ 5159187 h 5180538"/>
              <a:gd name="connsiteX99" fmla="*/ 2818416 w 5167096"/>
              <a:gd name="connsiteY99" fmla="*/ 5153849 h 5180538"/>
              <a:gd name="connsiteX100" fmla="*/ 2743685 w 5167096"/>
              <a:gd name="connsiteY100" fmla="*/ 5148511 h 5180538"/>
              <a:gd name="connsiteX101" fmla="*/ 2679631 w 5167096"/>
              <a:gd name="connsiteY101" fmla="*/ 5143173 h 5180538"/>
              <a:gd name="connsiteX102" fmla="*/ 2615576 w 5167096"/>
              <a:gd name="connsiteY102" fmla="*/ 5137835 h 5180538"/>
              <a:gd name="connsiteX103" fmla="*/ 2551521 w 5167096"/>
              <a:gd name="connsiteY103" fmla="*/ 5148511 h 5180538"/>
              <a:gd name="connsiteX104" fmla="*/ 2487466 w 5167096"/>
              <a:gd name="connsiteY104" fmla="*/ 5169862 h 5180538"/>
              <a:gd name="connsiteX105" fmla="*/ 2423411 w 5167096"/>
              <a:gd name="connsiteY105" fmla="*/ 5180538 h 5180538"/>
              <a:gd name="connsiteX106" fmla="*/ 2279287 w 5167096"/>
              <a:gd name="connsiteY106" fmla="*/ 5153849 h 5180538"/>
              <a:gd name="connsiteX107" fmla="*/ 2135164 w 5167096"/>
              <a:gd name="connsiteY107" fmla="*/ 5137835 h 5180538"/>
              <a:gd name="connsiteX108" fmla="*/ 2023068 w 5167096"/>
              <a:gd name="connsiteY108" fmla="*/ 5111145 h 5180538"/>
              <a:gd name="connsiteX109" fmla="*/ 1921648 w 5167096"/>
              <a:gd name="connsiteY109" fmla="*/ 5063104 h 5180538"/>
              <a:gd name="connsiteX110" fmla="*/ 1873606 w 5167096"/>
              <a:gd name="connsiteY110" fmla="*/ 5057766 h 5180538"/>
              <a:gd name="connsiteX111" fmla="*/ 1814889 w 5167096"/>
              <a:gd name="connsiteY111" fmla="*/ 5052428 h 5180538"/>
              <a:gd name="connsiteX112" fmla="*/ 1724145 w 5167096"/>
              <a:gd name="connsiteY112" fmla="*/ 5031077 h 5180538"/>
              <a:gd name="connsiteX113" fmla="*/ 1644076 w 5167096"/>
              <a:gd name="connsiteY113" fmla="*/ 4999049 h 5180538"/>
              <a:gd name="connsiteX114" fmla="*/ 1580021 w 5167096"/>
              <a:gd name="connsiteY114" fmla="*/ 4951008 h 5180538"/>
              <a:gd name="connsiteX115" fmla="*/ 1494615 w 5167096"/>
              <a:gd name="connsiteY115" fmla="*/ 4967022 h 5180538"/>
              <a:gd name="connsiteX116" fmla="*/ 1478601 w 5167096"/>
              <a:gd name="connsiteY116" fmla="*/ 4977698 h 5180538"/>
              <a:gd name="connsiteX117" fmla="*/ 1451911 w 5167096"/>
              <a:gd name="connsiteY117" fmla="*/ 4967022 h 5180538"/>
              <a:gd name="connsiteX118" fmla="*/ 1174340 w 5167096"/>
              <a:gd name="connsiteY118" fmla="*/ 4828236 h 5180538"/>
              <a:gd name="connsiteX119" fmla="*/ 1126299 w 5167096"/>
              <a:gd name="connsiteY119" fmla="*/ 4796209 h 5180538"/>
              <a:gd name="connsiteX120" fmla="*/ 1088934 w 5167096"/>
              <a:gd name="connsiteY120" fmla="*/ 4742830 h 5180538"/>
              <a:gd name="connsiteX121" fmla="*/ 1056906 w 5167096"/>
              <a:gd name="connsiteY121" fmla="*/ 4721478 h 5180538"/>
              <a:gd name="connsiteX122" fmla="*/ 928796 w 5167096"/>
              <a:gd name="connsiteY122" fmla="*/ 4668099 h 5180538"/>
              <a:gd name="connsiteX123" fmla="*/ 800687 w 5167096"/>
              <a:gd name="connsiteY123" fmla="*/ 4604044 h 5180538"/>
              <a:gd name="connsiteX124" fmla="*/ 741970 w 5167096"/>
              <a:gd name="connsiteY124" fmla="*/ 4534651 h 5180538"/>
              <a:gd name="connsiteX125" fmla="*/ 661901 w 5167096"/>
              <a:gd name="connsiteY125" fmla="*/ 4497286 h 5180538"/>
              <a:gd name="connsiteX126" fmla="*/ 587170 w 5167096"/>
              <a:gd name="connsiteY126" fmla="*/ 4433231 h 5180538"/>
              <a:gd name="connsiteX127" fmla="*/ 501764 w 5167096"/>
              <a:gd name="connsiteY127" fmla="*/ 4390528 h 5180538"/>
              <a:gd name="connsiteX128" fmla="*/ 491088 w 5167096"/>
              <a:gd name="connsiteY128" fmla="*/ 4379852 h 5180538"/>
              <a:gd name="connsiteX129" fmla="*/ 432371 w 5167096"/>
              <a:gd name="connsiteY129" fmla="*/ 4299783 h 5180538"/>
              <a:gd name="connsiteX130" fmla="*/ 373654 w 5167096"/>
              <a:gd name="connsiteY130" fmla="*/ 4219715 h 5180538"/>
              <a:gd name="connsiteX131" fmla="*/ 336288 w 5167096"/>
              <a:gd name="connsiteY131" fmla="*/ 4171673 h 5180538"/>
              <a:gd name="connsiteX132" fmla="*/ 298923 w 5167096"/>
              <a:gd name="connsiteY132" fmla="*/ 4123632 h 5180538"/>
              <a:gd name="connsiteX133" fmla="*/ 277571 w 5167096"/>
              <a:gd name="connsiteY133" fmla="*/ 4102281 h 5180538"/>
              <a:gd name="connsiteX134" fmla="*/ 224192 w 5167096"/>
              <a:gd name="connsiteY134" fmla="*/ 3958157 h 5180538"/>
              <a:gd name="connsiteX135" fmla="*/ 160137 w 5167096"/>
              <a:gd name="connsiteY135" fmla="*/ 3803358 h 5180538"/>
              <a:gd name="connsiteX136" fmla="*/ 138786 w 5167096"/>
              <a:gd name="connsiteY136" fmla="*/ 3739303 h 5180538"/>
              <a:gd name="connsiteX137" fmla="*/ 117434 w 5167096"/>
              <a:gd name="connsiteY137" fmla="*/ 3675248 h 5180538"/>
              <a:gd name="connsiteX138" fmla="*/ 37366 w 5167096"/>
              <a:gd name="connsiteY138" fmla="*/ 3349635 h 5180538"/>
              <a:gd name="connsiteX139" fmla="*/ 21352 w 5167096"/>
              <a:gd name="connsiteY139" fmla="*/ 3013347 h 5180538"/>
              <a:gd name="connsiteX140" fmla="*/ 10676 w 5167096"/>
              <a:gd name="connsiteY140" fmla="*/ 2965306 h 5180538"/>
              <a:gd name="connsiteX141" fmla="*/ 0 w 5167096"/>
              <a:gd name="connsiteY141" fmla="*/ 2917265 h 5180538"/>
              <a:gd name="connsiteX142" fmla="*/ 16014 w 5167096"/>
              <a:gd name="connsiteY142" fmla="*/ 2762465 h 5180538"/>
              <a:gd name="connsiteX143" fmla="*/ 32028 w 5167096"/>
              <a:gd name="connsiteY143" fmla="*/ 2607666 h 5180538"/>
              <a:gd name="connsiteX144" fmla="*/ 37366 w 5167096"/>
              <a:gd name="connsiteY144" fmla="*/ 2548949 h 5180538"/>
              <a:gd name="connsiteX145" fmla="*/ 42703 w 5167096"/>
              <a:gd name="connsiteY145" fmla="*/ 2490232 h 5180538"/>
              <a:gd name="connsiteX146" fmla="*/ 64055 w 5167096"/>
              <a:gd name="connsiteY146" fmla="*/ 2431515 h 5180538"/>
              <a:gd name="connsiteX147" fmla="*/ 96082 w 5167096"/>
              <a:gd name="connsiteY147" fmla="*/ 2372798 h 5180538"/>
              <a:gd name="connsiteX148" fmla="*/ 138786 w 5167096"/>
              <a:gd name="connsiteY148" fmla="*/ 2217999 h 5180538"/>
              <a:gd name="connsiteX149" fmla="*/ 181489 w 5167096"/>
              <a:gd name="connsiteY149" fmla="*/ 2063199 h 5180538"/>
              <a:gd name="connsiteX150" fmla="*/ 208179 w 5167096"/>
              <a:gd name="connsiteY150" fmla="*/ 1919076 h 5180538"/>
              <a:gd name="connsiteX151" fmla="*/ 234868 w 5167096"/>
              <a:gd name="connsiteY151" fmla="*/ 1774952 h 5180538"/>
              <a:gd name="connsiteX152" fmla="*/ 229530 w 5167096"/>
              <a:gd name="connsiteY152" fmla="*/ 1726911 h 5180538"/>
              <a:gd name="connsiteX153" fmla="*/ 234868 w 5167096"/>
              <a:gd name="connsiteY153" fmla="*/ 1678870 h 5180538"/>
              <a:gd name="connsiteX154" fmla="*/ 266896 w 5167096"/>
              <a:gd name="connsiteY154" fmla="*/ 1566774 h 5180538"/>
              <a:gd name="connsiteX155" fmla="*/ 288247 w 5167096"/>
              <a:gd name="connsiteY155" fmla="*/ 1444002 h 5180538"/>
              <a:gd name="connsiteX156" fmla="*/ 309599 w 5167096"/>
              <a:gd name="connsiteY156" fmla="*/ 1390623 h 5180538"/>
              <a:gd name="connsiteX157" fmla="*/ 341626 w 5167096"/>
              <a:gd name="connsiteY157" fmla="*/ 1273189 h 5180538"/>
              <a:gd name="connsiteX158" fmla="*/ 341626 w 5167096"/>
              <a:gd name="connsiteY158" fmla="*/ 1230486 h 5180538"/>
              <a:gd name="connsiteX159" fmla="*/ 368316 w 5167096"/>
              <a:gd name="connsiteY159" fmla="*/ 1177107 h 5180538"/>
              <a:gd name="connsiteX160" fmla="*/ 395005 w 5167096"/>
              <a:gd name="connsiteY160" fmla="*/ 1123727 h 5180538"/>
              <a:gd name="connsiteX161" fmla="*/ 432371 w 5167096"/>
              <a:gd name="connsiteY161" fmla="*/ 1065010 h 5180538"/>
              <a:gd name="connsiteX162" fmla="*/ 469736 w 5167096"/>
              <a:gd name="connsiteY162" fmla="*/ 1016969 h 5180538"/>
              <a:gd name="connsiteX163" fmla="*/ 501764 w 5167096"/>
              <a:gd name="connsiteY163" fmla="*/ 958252 h 5180538"/>
              <a:gd name="connsiteX164" fmla="*/ 533791 w 5167096"/>
              <a:gd name="connsiteY164" fmla="*/ 899535 h 5180538"/>
              <a:gd name="connsiteX165" fmla="*/ 699266 w 5167096"/>
              <a:gd name="connsiteY165" fmla="*/ 664667 h 5180538"/>
              <a:gd name="connsiteX166" fmla="*/ 864741 w 5167096"/>
              <a:gd name="connsiteY166" fmla="*/ 429799 h 5180538"/>
              <a:gd name="connsiteX167" fmla="*/ 1014203 w 5167096"/>
              <a:gd name="connsiteY167" fmla="*/ 269662 h 5180538"/>
              <a:gd name="connsiteX168" fmla="*/ 1185016 w 5167096"/>
              <a:gd name="connsiteY168" fmla="*/ 141552 h 5180538"/>
              <a:gd name="connsiteX169" fmla="*/ 1313126 w 5167096"/>
              <a:gd name="connsiteY169" fmla="*/ 77497 h 5180538"/>
              <a:gd name="connsiteX170" fmla="*/ 1441236 w 5167096"/>
              <a:gd name="connsiteY170" fmla="*/ 24118 h 5180538"/>
              <a:gd name="connsiteX171" fmla="*/ 1526642 w 5167096"/>
              <a:gd name="connsiteY171" fmla="*/ 2767 h 5180538"/>
              <a:gd name="connsiteX172" fmla="*/ 1580021 w 5167096"/>
              <a:gd name="connsiteY172" fmla="*/ 56146 h 5180538"/>
              <a:gd name="connsiteX173" fmla="*/ 1590697 w 5167096"/>
              <a:gd name="connsiteY173" fmla="*/ 125538 h 5180538"/>
              <a:gd name="connsiteX174" fmla="*/ 1558670 w 5167096"/>
              <a:gd name="connsiteY174" fmla="*/ 194931 h 5180538"/>
              <a:gd name="connsiteX175" fmla="*/ 1547994 w 5167096"/>
              <a:gd name="connsiteY175" fmla="*/ 248310 h 5180538"/>
              <a:gd name="connsiteX176" fmla="*/ 1569345 w 5167096"/>
              <a:gd name="connsiteY176" fmla="*/ 242972 h 5180538"/>
              <a:gd name="connsiteX177" fmla="*/ 1601373 w 5167096"/>
              <a:gd name="connsiteY177" fmla="*/ 237635 h 5180538"/>
              <a:gd name="connsiteX178" fmla="*/ 1740159 w 5167096"/>
              <a:gd name="connsiteY178" fmla="*/ 152228 h 5180538"/>
              <a:gd name="connsiteX179" fmla="*/ 1809551 w 5167096"/>
              <a:gd name="connsiteY179" fmla="*/ 114863 h 5180538"/>
              <a:gd name="connsiteX180" fmla="*/ 1868268 w 5167096"/>
              <a:gd name="connsiteY180" fmla="*/ 77497 h 5180538"/>
              <a:gd name="connsiteX181" fmla="*/ 2015062 w 5167096"/>
              <a:gd name="connsiteY181" fmla="*/ 99 h 518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5167096" h="5180538">
                <a:moveTo>
                  <a:pt x="3907350" y="4902967"/>
                </a:moveTo>
                <a:lnTo>
                  <a:pt x="3971404" y="4902967"/>
                </a:lnTo>
                <a:lnTo>
                  <a:pt x="3971404" y="4924319"/>
                </a:lnTo>
                <a:lnTo>
                  <a:pt x="3907350" y="4924319"/>
                </a:lnTo>
                <a:close/>
                <a:moveTo>
                  <a:pt x="2015062" y="99"/>
                </a:moveTo>
                <a:cubicBezTo>
                  <a:pt x="2063104" y="-1680"/>
                  <a:pt x="2110254" y="20560"/>
                  <a:pt x="2156516" y="66821"/>
                </a:cubicBezTo>
                <a:cubicBezTo>
                  <a:pt x="2199219" y="109525"/>
                  <a:pt x="2263274" y="137994"/>
                  <a:pt x="2348680" y="152228"/>
                </a:cubicBezTo>
                <a:lnTo>
                  <a:pt x="2690307" y="152228"/>
                </a:lnTo>
                <a:cubicBezTo>
                  <a:pt x="2711658" y="159345"/>
                  <a:pt x="2743685" y="162904"/>
                  <a:pt x="2786389" y="162904"/>
                </a:cubicBezTo>
                <a:cubicBezTo>
                  <a:pt x="2821975" y="162904"/>
                  <a:pt x="2854002" y="164683"/>
                  <a:pt x="2882471" y="168242"/>
                </a:cubicBezTo>
                <a:cubicBezTo>
                  <a:pt x="2910940" y="171800"/>
                  <a:pt x="2942968" y="170021"/>
                  <a:pt x="2978553" y="162904"/>
                </a:cubicBezTo>
                <a:cubicBezTo>
                  <a:pt x="3049726" y="148669"/>
                  <a:pt x="3117339" y="143332"/>
                  <a:pt x="3181394" y="146890"/>
                </a:cubicBezTo>
                <a:cubicBezTo>
                  <a:pt x="3245449" y="150449"/>
                  <a:pt x="3309504" y="159345"/>
                  <a:pt x="3373559" y="173580"/>
                </a:cubicBezTo>
                <a:cubicBezTo>
                  <a:pt x="3430496" y="180697"/>
                  <a:pt x="3482096" y="184255"/>
                  <a:pt x="3528358" y="184255"/>
                </a:cubicBezTo>
                <a:cubicBezTo>
                  <a:pt x="3574620" y="184255"/>
                  <a:pt x="3626220" y="191373"/>
                  <a:pt x="3683157" y="205607"/>
                </a:cubicBezTo>
                <a:cubicBezTo>
                  <a:pt x="3761447" y="219841"/>
                  <a:pt x="3832619" y="241193"/>
                  <a:pt x="3896674" y="269662"/>
                </a:cubicBezTo>
                <a:cubicBezTo>
                  <a:pt x="3953611" y="283896"/>
                  <a:pt x="4006991" y="301689"/>
                  <a:pt x="4056811" y="323041"/>
                </a:cubicBezTo>
                <a:cubicBezTo>
                  <a:pt x="4106632" y="344393"/>
                  <a:pt x="4160011" y="365744"/>
                  <a:pt x="4216948" y="387096"/>
                </a:cubicBezTo>
                <a:lnTo>
                  <a:pt x="4227624" y="397772"/>
                </a:lnTo>
                <a:cubicBezTo>
                  <a:pt x="4298796" y="447592"/>
                  <a:pt x="4371748" y="495634"/>
                  <a:pt x="4446479" y="541895"/>
                </a:cubicBezTo>
                <a:cubicBezTo>
                  <a:pt x="4521209" y="588157"/>
                  <a:pt x="4594161" y="639757"/>
                  <a:pt x="4665333" y="696695"/>
                </a:cubicBezTo>
                <a:cubicBezTo>
                  <a:pt x="4750739" y="767867"/>
                  <a:pt x="4823691" y="847935"/>
                  <a:pt x="4884187" y="936901"/>
                </a:cubicBezTo>
                <a:cubicBezTo>
                  <a:pt x="4944683" y="1025866"/>
                  <a:pt x="4999842" y="1120169"/>
                  <a:pt x="5049662" y="1219810"/>
                </a:cubicBezTo>
                <a:cubicBezTo>
                  <a:pt x="5056779" y="1226927"/>
                  <a:pt x="5067455" y="1244720"/>
                  <a:pt x="5081690" y="1273189"/>
                </a:cubicBezTo>
                <a:cubicBezTo>
                  <a:pt x="5088807" y="1280306"/>
                  <a:pt x="5092366" y="1287423"/>
                  <a:pt x="5092366" y="1294541"/>
                </a:cubicBezTo>
                <a:cubicBezTo>
                  <a:pt x="5092366" y="1301658"/>
                  <a:pt x="5095924" y="1312334"/>
                  <a:pt x="5103041" y="1326568"/>
                </a:cubicBezTo>
                <a:cubicBezTo>
                  <a:pt x="5060338" y="1333685"/>
                  <a:pt x="5046104" y="1369271"/>
                  <a:pt x="5060338" y="1433326"/>
                </a:cubicBezTo>
                <a:cubicBezTo>
                  <a:pt x="5074572" y="1468912"/>
                  <a:pt x="5085248" y="1504498"/>
                  <a:pt x="5092366" y="1540084"/>
                </a:cubicBezTo>
                <a:cubicBezTo>
                  <a:pt x="5099483" y="1575670"/>
                  <a:pt x="5110159" y="1611257"/>
                  <a:pt x="5124393" y="1646843"/>
                </a:cubicBezTo>
                <a:cubicBezTo>
                  <a:pt x="5138627" y="1675311"/>
                  <a:pt x="5152862" y="1696663"/>
                  <a:pt x="5167096" y="1710897"/>
                </a:cubicBezTo>
                <a:cubicBezTo>
                  <a:pt x="5159979" y="1710897"/>
                  <a:pt x="5156420" y="1712677"/>
                  <a:pt x="5156420" y="1716235"/>
                </a:cubicBezTo>
                <a:cubicBezTo>
                  <a:pt x="5156420" y="1719794"/>
                  <a:pt x="5152862" y="1721573"/>
                  <a:pt x="5145745" y="1721573"/>
                </a:cubicBezTo>
                <a:cubicBezTo>
                  <a:pt x="5138627" y="1707339"/>
                  <a:pt x="5131510" y="1696663"/>
                  <a:pt x="5124393" y="1689546"/>
                </a:cubicBezTo>
                <a:cubicBezTo>
                  <a:pt x="5117276" y="1682429"/>
                  <a:pt x="5110159" y="1671753"/>
                  <a:pt x="5103041" y="1657518"/>
                </a:cubicBezTo>
                <a:cubicBezTo>
                  <a:pt x="5088807" y="1643284"/>
                  <a:pt x="5074572" y="1625491"/>
                  <a:pt x="5060338" y="1604139"/>
                </a:cubicBezTo>
                <a:cubicBezTo>
                  <a:pt x="5046104" y="1582788"/>
                  <a:pt x="5031869" y="1561436"/>
                  <a:pt x="5017635" y="1540084"/>
                </a:cubicBezTo>
                <a:cubicBezTo>
                  <a:pt x="5003400" y="1511616"/>
                  <a:pt x="4996283" y="1486705"/>
                  <a:pt x="4996283" y="1465354"/>
                </a:cubicBezTo>
                <a:cubicBezTo>
                  <a:pt x="5010518" y="1429768"/>
                  <a:pt x="5010518" y="1403078"/>
                  <a:pt x="4996283" y="1385285"/>
                </a:cubicBezTo>
                <a:cubicBezTo>
                  <a:pt x="4982049" y="1367492"/>
                  <a:pt x="4967814" y="1344361"/>
                  <a:pt x="4953580" y="1315892"/>
                </a:cubicBezTo>
                <a:cubicBezTo>
                  <a:pt x="4910877" y="1351478"/>
                  <a:pt x="4900201" y="1397740"/>
                  <a:pt x="4921552" y="1454678"/>
                </a:cubicBezTo>
                <a:cubicBezTo>
                  <a:pt x="4942904" y="1504498"/>
                  <a:pt x="4966035" y="1552540"/>
                  <a:pt x="4990945" y="1598801"/>
                </a:cubicBezTo>
                <a:cubicBezTo>
                  <a:pt x="5015855" y="1645063"/>
                  <a:pt x="5031869" y="1696663"/>
                  <a:pt x="5038986" y="1753601"/>
                </a:cubicBezTo>
                <a:cubicBezTo>
                  <a:pt x="5038986" y="1789187"/>
                  <a:pt x="5038986" y="1824773"/>
                  <a:pt x="5038986" y="1860359"/>
                </a:cubicBezTo>
                <a:cubicBezTo>
                  <a:pt x="5038986" y="1895945"/>
                  <a:pt x="5042545" y="1931531"/>
                  <a:pt x="5049662" y="1967117"/>
                </a:cubicBezTo>
                <a:cubicBezTo>
                  <a:pt x="5063897" y="2038289"/>
                  <a:pt x="5063897" y="2088110"/>
                  <a:pt x="5049662" y="2116578"/>
                </a:cubicBezTo>
                <a:cubicBezTo>
                  <a:pt x="5042545" y="2123696"/>
                  <a:pt x="5042545" y="2130813"/>
                  <a:pt x="5049662" y="2137930"/>
                </a:cubicBezTo>
                <a:cubicBezTo>
                  <a:pt x="5056779" y="2145047"/>
                  <a:pt x="5060338" y="2152165"/>
                  <a:pt x="5060338" y="2159282"/>
                </a:cubicBezTo>
                <a:lnTo>
                  <a:pt x="5060338" y="2362122"/>
                </a:lnTo>
                <a:cubicBezTo>
                  <a:pt x="5060338" y="2404826"/>
                  <a:pt x="5062117" y="2449308"/>
                  <a:pt x="5065676" y="2495570"/>
                </a:cubicBezTo>
                <a:cubicBezTo>
                  <a:pt x="5069235" y="2541832"/>
                  <a:pt x="5071014" y="2586314"/>
                  <a:pt x="5071014" y="2629018"/>
                </a:cubicBezTo>
                <a:cubicBezTo>
                  <a:pt x="5063897" y="2693073"/>
                  <a:pt x="5060338" y="2758907"/>
                  <a:pt x="5060338" y="2826520"/>
                </a:cubicBezTo>
                <a:cubicBezTo>
                  <a:pt x="5060338" y="2894134"/>
                  <a:pt x="5056779" y="2959968"/>
                  <a:pt x="5049662" y="3024023"/>
                </a:cubicBezTo>
                <a:cubicBezTo>
                  <a:pt x="5042545" y="3080961"/>
                  <a:pt x="5031869" y="3139678"/>
                  <a:pt x="5017635" y="3200174"/>
                </a:cubicBezTo>
                <a:cubicBezTo>
                  <a:pt x="5003400" y="3260670"/>
                  <a:pt x="4989166" y="3319387"/>
                  <a:pt x="4974932" y="3376325"/>
                </a:cubicBezTo>
                <a:cubicBezTo>
                  <a:pt x="4960697" y="3433263"/>
                  <a:pt x="4946463" y="3490200"/>
                  <a:pt x="4932228" y="3547138"/>
                </a:cubicBezTo>
                <a:cubicBezTo>
                  <a:pt x="4917994" y="3604076"/>
                  <a:pt x="4903759" y="3661013"/>
                  <a:pt x="4889525" y="3717951"/>
                </a:cubicBezTo>
                <a:cubicBezTo>
                  <a:pt x="4853939" y="3846061"/>
                  <a:pt x="4789884" y="3970612"/>
                  <a:pt x="4697360" y="4091605"/>
                </a:cubicBezTo>
                <a:lnTo>
                  <a:pt x="4697360" y="4102281"/>
                </a:lnTo>
                <a:lnTo>
                  <a:pt x="4676009" y="4102281"/>
                </a:lnTo>
                <a:cubicBezTo>
                  <a:pt x="4683126" y="4088046"/>
                  <a:pt x="4686684" y="4073812"/>
                  <a:pt x="4686684" y="4059577"/>
                </a:cubicBezTo>
                <a:cubicBezTo>
                  <a:pt x="4686684" y="4045343"/>
                  <a:pt x="4690243" y="4031108"/>
                  <a:pt x="4697360" y="4016874"/>
                </a:cubicBezTo>
                <a:cubicBezTo>
                  <a:pt x="4704477" y="3995522"/>
                  <a:pt x="4711595" y="3974171"/>
                  <a:pt x="4718712" y="3952819"/>
                </a:cubicBezTo>
                <a:cubicBezTo>
                  <a:pt x="4725829" y="3931467"/>
                  <a:pt x="4732946" y="3906557"/>
                  <a:pt x="4740064" y="3878088"/>
                </a:cubicBezTo>
                <a:cubicBezTo>
                  <a:pt x="4740064" y="3870971"/>
                  <a:pt x="4738284" y="3865633"/>
                  <a:pt x="4734726" y="3862075"/>
                </a:cubicBezTo>
                <a:cubicBezTo>
                  <a:pt x="4731167" y="3858516"/>
                  <a:pt x="4729388" y="3853178"/>
                  <a:pt x="4729388" y="3846061"/>
                </a:cubicBezTo>
                <a:cubicBezTo>
                  <a:pt x="4722270" y="3853178"/>
                  <a:pt x="4716933" y="3856737"/>
                  <a:pt x="4713374" y="3856737"/>
                </a:cubicBezTo>
                <a:cubicBezTo>
                  <a:pt x="4709815" y="3856737"/>
                  <a:pt x="4704477" y="3860295"/>
                  <a:pt x="4697360" y="3867413"/>
                </a:cubicBezTo>
                <a:cubicBezTo>
                  <a:pt x="4697360" y="3874530"/>
                  <a:pt x="4693802" y="3878088"/>
                  <a:pt x="4686684" y="3878088"/>
                </a:cubicBezTo>
                <a:cubicBezTo>
                  <a:pt x="4651098" y="3999081"/>
                  <a:pt x="4594161" y="4105839"/>
                  <a:pt x="4515871" y="4198363"/>
                </a:cubicBezTo>
                <a:cubicBezTo>
                  <a:pt x="4437582" y="4290887"/>
                  <a:pt x="4362851" y="4386969"/>
                  <a:pt x="4291679" y="4486610"/>
                </a:cubicBezTo>
                <a:cubicBezTo>
                  <a:pt x="4284562" y="4500845"/>
                  <a:pt x="4277445" y="4511520"/>
                  <a:pt x="4270328" y="4518638"/>
                </a:cubicBezTo>
                <a:cubicBezTo>
                  <a:pt x="4263210" y="4525755"/>
                  <a:pt x="4256093" y="4536431"/>
                  <a:pt x="4248976" y="4550665"/>
                </a:cubicBezTo>
                <a:cubicBezTo>
                  <a:pt x="4220507" y="4579134"/>
                  <a:pt x="4202714" y="4593368"/>
                  <a:pt x="4195597" y="4593368"/>
                </a:cubicBezTo>
                <a:cubicBezTo>
                  <a:pt x="4152893" y="4593368"/>
                  <a:pt x="4119087" y="4604044"/>
                  <a:pt x="4094176" y="4625396"/>
                </a:cubicBezTo>
                <a:cubicBezTo>
                  <a:pt x="4069266" y="4646747"/>
                  <a:pt x="4046135" y="4671658"/>
                  <a:pt x="4024784" y="4700126"/>
                </a:cubicBezTo>
                <a:cubicBezTo>
                  <a:pt x="4003432" y="4728595"/>
                  <a:pt x="3980301" y="4751726"/>
                  <a:pt x="3955391" y="4769519"/>
                </a:cubicBezTo>
                <a:cubicBezTo>
                  <a:pt x="3930481" y="4787312"/>
                  <a:pt x="3893115" y="4796209"/>
                  <a:pt x="3843295" y="4796209"/>
                </a:cubicBezTo>
                <a:cubicBezTo>
                  <a:pt x="3857529" y="4810443"/>
                  <a:pt x="3868205" y="4821119"/>
                  <a:pt x="3875322" y="4828236"/>
                </a:cubicBezTo>
                <a:cubicBezTo>
                  <a:pt x="3882439" y="4835353"/>
                  <a:pt x="3893115" y="4846029"/>
                  <a:pt x="3907350" y="4860264"/>
                </a:cubicBezTo>
                <a:lnTo>
                  <a:pt x="3821943" y="4945670"/>
                </a:lnTo>
                <a:cubicBezTo>
                  <a:pt x="3786357" y="4967022"/>
                  <a:pt x="3747212" y="4981256"/>
                  <a:pt x="3704509" y="4988374"/>
                </a:cubicBezTo>
                <a:cubicBezTo>
                  <a:pt x="3690275" y="4988374"/>
                  <a:pt x="3683157" y="4988374"/>
                  <a:pt x="3683157" y="4988374"/>
                </a:cubicBezTo>
                <a:lnTo>
                  <a:pt x="3683157" y="4956346"/>
                </a:lnTo>
                <a:cubicBezTo>
                  <a:pt x="3697392" y="4949229"/>
                  <a:pt x="3708068" y="4942112"/>
                  <a:pt x="3715185" y="4934994"/>
                </a:cubicBezTo>
                <a:cubicBezTo>
                  <a:pt x="3722302" y="4927877"/>
                  <a:pt x="3732978" y="4920760"/>
                  <a:pt x="3747212" y="4913643"/>
                </a:cubicBezTo>
                <a:cubicBezTo>
                  <a:pt x="3754330" y="4899408"/>
                  <a:pt x="3761447" y="4890512"/>
                  <a:pt x="3768564" y="4886953"/>
                </a:cubicBezTo>
                <a:cubicBezTo>
                  <a:pt x="3775681" y="4883395"/>
                  <a:pt x="3782798" y="4878057"/>
                  <a:pt x="3789916" y="4870940"/>
                </a:cubicBezTo>
                <a:cubicBezTo>
                  <a:pt x="3811267" y="4849588"/>
                  <a:pt x="3821943" y="4838912"/>
                  <a:pt x="3821943" y="4838912"/>
                </a:cubicBezTo>
                <a:lnTo>
                  <a:pt x="3821943" y="4828236"/>
                </a:lnTo>
                <a:lnTo>
                  <a:pt x="3811267" y="4817560"/>
                </a:lnTo>
                <a:cubicBezTo>
                  <a:pt x="3797033" y="4817560"/>
                  <a:pt x="3782798" y="4821119"/>
                  <a:pt x="3768564" y="4828236"/>
                </a:cubicBezTo>
                <a:cubicBezTo>
                  <a:pt x="3711626" y="4863822"/>
                  <a:pt x="3652909" y="4897629"/>
                  <a:pt x="3592413" y="4929657"/>
                </a:cubicBezTo>
                <a:cubicBezTo>
                  <a:pt x="3531917" y="4961684"/>
                  <a:pt x="3469641" y="4991932"/>
                  <a:pt x="3405586" y="5020401"/>
                </a:cubicBezTo>
                <a:cubicBezTo>
                  <a:pt x="3370000" y="5041753"/>
                  <a:pt x="3330855" y="5057766"/>
                  <a:pt x="3288152" y="5068442"/>
                </a:cubicBezTo>
                <a:cubicBezTo>
                  <a:pt x="3245449" y="5079118"/>
                  <a:pt x="3202746" y="5091573"/>
                  <a:pt x="3160043" y="5105808"/>
                </a:cubicBezTo>
                <a:cubicBezTo>
                  <a:pt x="3138691" y="5112925"/>
                  <a:pt x="3106663" y="5116483"/>
                  <a:pt x="3063960" y="5116483"/>
                </a:cubicBezTo>
                <a:cubicBezTo>
                  <a:pt x="3049726" y="5116483"/>
                  <a:pt x="3037270" y="5120042"/>
                  <a:pt x="3026595" y="5127159"/>
                </a:cubicBezTo>
                <a:cubicBezTo>
                  <a:pt x="3015919" y="5134276"/>
                  <a:pt x="3003464" y="5137835"/>
                  <a:pt x="2989229" y="5137835"/>
                </a:cubicBezTo>
                <a:cubicBezTo>
                  <a:pt x="2946526" y="5152069"/>
                  <a:pt x="2914499" y="5159187"/>
                  <a:pt x="2893147" y="5159187"/>
                </a:cubicBezTo>
                <a:cubicBezTo>
                  <a:pt x="2864678" y="5159187"/>
                  <a:pt x="2839768" y="5157407"/>
                  <a:pt x="2818416" y="5153849"/>
                </a:cubicBezTo>
                <a:cubicBezTo>
                  <a:pt x="2797064" y="5150290"/>
                  <a:pt x="2772154" y="5148511"/>
                  <a:pt x="2743685" y="5148511"/>
                </a:cubicBezTo>
                <a:cubicBezTo>
                  <a:pt x="2722334" y="5148511"/>
                  <a:pt x="2700982" y="5146731"/>
                  <a:pt x="2679631" y="5143173"/>
                </a:cubicBezTo>
                <a:cubicBezTo>
                  <a:pt x="2658279" y="5139614"/>
                  <a:pt x="2636927" y="5137835"/>
                  <a:pt x="2615576" y="5137835"/>
                </a:cubicBezTo>
                <a:cubicBezTo>
                  <a:pt x="2594224" y="5144952"/>
                  <a:pt x="2572873" y="5148511"/>
                  <a:pt x="2551521" y="5148511"/>
                </a:cubicBezTo>
                <a:cubicBezTo>
                  <a:pt x="2530169" y="5148511"/>
                  <a:pt x="2508817" y="5155628"/>
                  <a:pt x="2487466" y="5169862"/>
                </a:cubicBezTo>
                <a:cubicBezTo>
                  <a:pt x="2473232" y="5176980"/>
                  <a:pt x="2451880" y="5180538"/>
                  <a:pt x="2423411" y="5180538"/>
                </a:cubicBezTo>
                <a:cubicBezTo>
                  <a:pt x="2373591" y="5173421"/>
                  <a:pt x="2325549" y="5164525"/>
                  <a:pt x="2279287" y="5153849"/>
                </a:cubicBezTo>
                <a:cubicBezTo>
                  <a:pt x="2233026" y="5143173"/>
                  <a:pt x="2184984" y="5137835"/>
                  <a:pt x="2135164" y="5137835"/>
                </a:cubicBezTo>
                <a:cubicBezTo>
                  <a:pt x="2092461" y="5144952"/>
                  <a:pt x="2055095" y="5136056"/>
                  <a:pt x="2023068" y="5111145"/>
                </a:cubicBezTo>
                <a:cubicBezTo>
                  <a:pt x="1991040" y="5086235"/>
                  <a:pt x="1957234" y="5070221"/>
                  <a:pt x="1921648" y="5063104"/>
                </a:cubicBezTo>
                <a:cubicBezTo>
                  <a:pt x="1907413" y="5063104"/>
                  <a:pt x="1891399" y="5061325"/>
                  <a:pt x="1873606" y="5057766"/>
                </a:cubicBezTo>
                <a:cubicBezTo>
                  <a:pt x="1855813" y="5054208"/>
                  <a:pt x="1836241" y="5052428"/>
                  <a:pt x="1814889" y="5052428"/>
                </a:cubicBezTo>
                <a:cubicBezTo>
                  <a:pt x="1779303" y="5045311"/>
                  <a:pt x="1749055" y="5038194"/>
                  <a:pt x="1724145" y="5031077"/>
                </a:cubicBezTo>
                <a:cubicBezTo>
                  <a:pt x="1699235" y="5023960"/>
                  <a:pt x="1672545" y="5013284"/>
                  <a:pt x="1644076" y="4999049"/>
                </a:cubicBezTo>
                <a:cubicBezTo>
                  <a:pt x="1622725" y="4984815"/>
                  <a:pt x="1601373" y="4968801"/>
                  <a:pt x="1580021" y="4951008"/>
                </a:cubicBezTo>
                <a:cubicBezTo>
                  <a:pt x="1558670" y="4933215"/>
                  <a:pt x="1530201" y="4938553"/>
                  <a:pt x="1494615" y="4967022"/>
                </a:cubicBezTo>
                <a:cubicBezTo>
                  <a:pt x="1494615" y="4974139"/>
                  <a:pt x="1489277" y="4977698"/>
                  <a:pt x="1478601" y="4977698"/>
                </a:cubicBezTo>
                <a:cubicBezTo>
                  <a:pt x="1467925" y="4977698"/>
                  <a:pt x="1459029" y="4974139"/>
                  <a:pt x="1451911" y="4967022"/>
                </a:cubicBezTo>
                <a:cubicBezTo>
                  <a:pt x="1359388" y="4924319"/>
                  <a:pt x="1266864" y="4878057"/>
                  <a:pt x="1174340" y="4828236"/>
                </a:cubicBezTo>
                <a:cubicBezTo>
                  <a:pt x="1160106" y="4814002"/>
                  <a:pt x="1144092" y="4803326"/>
                  <a:pt x="1126299" y="4796209"/>
                </a:cubicBezTo>
                <a:cubicBezTo>
                  <a:pt x="1108506" y="4789092"/>
                  <a:pt x="1096051" y="4771299"/>
                  <a:pt x="1088934" y="4742830"/>
                </a:cubicBezTo>
                <a:cubicBezTo>
                  <a:pt x="1088934" y="4742830"/>
                  <a:pt x="1078258" y="4735713"/>
                  <a:pt x="1056906" y="4721478"/>
                </a:cubicBezTo>
                <a:cubicBezTo>
                  <a:pt x="1014203" y="4707244"/>
                  <a:pt x="971500" y="4689451"/>
                  <a:pt x="928796" y="4668099"/>
                </a:cubicBezTo>
                <a:cubicBezTo>
                  <a:pt x="886093" y="4646747"/>
                  <a:pt x="843390" y="4625396"/>
                  <a:pt x="800687" y="4604044"/>
                </a:cubicBezTo>
                <a:cubicBezTo>
                  <a:pt x="786452" y="4568458"/>
                  <a:pt x="766880" y="4545327"/>
                  <a:pt x="741970" y="4534651"/>
                </a:cubicBezTo>
                <a:cubicBezTo>
                  <a:pt x="717059" y="4523975"/>
                  <a:pt x="690370" y="4511520"/>
                  <a:pt x="661901" y="4497286"/>
                </a:cubicBezTo>
                <a:cubicBezTo>
                  <a:pt x="633432" y="4483051"/>
                  <a:pt x="608522" y="4461700"/>
                  <a:pt x="587170" y="4433231"/>
                </a:cubicBezTo>
                <a:cubicBezTo>
                  <a:pt x="565819" y="4404762"/>
                  <a:pt x="537350" y="4390528"/>
                  <a:pt x="501764" y="4390528"/>
                </a:cubicBezTo>
                <a:lnTo>
                  <a:pt x="491088" y="4379852"/>
                </a:lnTo>
                <a:cubicBezTo>
                  <a:pt x="469736" y="4351383"/>
                  <a:pt x="450164" y="4324694"/>
                  <a:pt x="432371" y="4299783"/>
                </a:cubicBezTo>
                <a:cubicBezTo>
                  <a:pt x="414578" y="4274873"/>
                  <a:pt x="395005" y="4248184"/>
                  <a:pt x="373654" y="4219715"/>
                </a:cubicBezTo>
                <a:cubicBezTo>
                  <a:pt x="359419" y="4205480"/>
                  <a:pt x="346964" y="4189466"/>
                  <a:pt x="336288" y="4171673"/>
                </a:cubicBezTo>
                <a:cubicBezTo>
                  <a:pt x="325613" y="4153880"/>
                  <a:pt x="313158" y="4137867"/>
                  <a:pt x="298923" y="4123632"/>
                </a:cubicBezTo>
                <a:cubicBezTo>
                  <a:pt x="298923" y="4123632"/>
                  <a:pt x="291806" y="4116515"/>
                  <a:pt x="277571" y="4102281"/>
                </a:cubicBezTo>
                <a:cubicBezTo>
                  <a:pt x="263337" y="4052460"/>
                  <a:pt x="245544" y="4004419"/>
                  <a:pt x="224192" y="3958157"/>
                </a:cubicBezTo>
                <a:cubicBezTo>
                  <a:pt x="202841" y="3911895"/>
                  <a:pt x="181489" y="3860295"/>
                  <a:pt x="160137" y="3803358"/>
                </a:cubicBezTo>
                <a:cubicBezTo>
                  <a:pt x="153020" y="3782006"/>
                  <a:pt x="145903" y="3760654"/>
                  <a:pt x="138786" y="3739303"/>
                </a:cubicBezTo>
                <a:cubicBezTo>
                  <a:pt x="131669" y="3717951"/>
                  <a:pt x="124551" y="3696599"/>
                  <a:pt x="117434" y="3675248"/>
                </a:cubicBezTo>
                <a:cubicBezTo>
                  <a:pt x="81848" y="3568490"/>
                  <a:pt x="55159" y="3459952"/>
                  <a:pt x="37366" y="3349635"/>
                </a:cubicBezTo>
                <a:cubicBezTo>
                  <a:pt x="19572" y="3239319"/>
                  <a:pt x="14235" y="3127223"/>
                  <a:pt x="21352" y="3013347"/>
                </a:cubicBezTo>
                <a:cubicBezTo>
                  <a:pt x="21352" y="2999113"/>
                  <a:pt x="17793" y="2983099"/>
                  <a:pt x="10676" y="2965306"/>
                </a:cubicBezTo>
                <a:cubicBezTo>
                  <a:pt x="3559" y="2947513"/>
                  <a:pt x="0" y="2931499"/>
                  <a:pt x="0" y="2917265"/>
                </a:cubicBezTo>
                <a:cubicBezTo>
                  <a:pt x="7117" y="2860327"/>
                  <a:pt x="12455" y="2808727"/>
                  <a:pt x="16014" y="2762465"/>
                </a:cubicBezTo>
                <a:cubicBezTo>
                  <a:pt x="19572" y="2716204"/>
                  <a:pt x="24910" y="2664604"/>
                  <a:pt x="32028" y="2607666"/>
                </a:cubicBezTo>
                <a:cubicBezTo>
                  <a:pt x="32028" y="2586314"/>
                  <a:pt x="33807" y="2566742"/>
                  <a:pt x="37366" y="2548949"/>
                </a:cubicBezTo>
                <a:cubicBezTo>
                  <a:pt x="40924" y="2531156"/>
                  <a:pt x="42703" y="2511584"/>
                  <a:pt x="42703" y="2490232"/>
                </a:cubicBezTo>
                <a:cubicBezTo>
                  <a:pt x="49821" y="2468880"/>
                  <a:pt x="56938" y="2449308"/>
                  <a:pt x="64055" y="2431515"/>
                </a:cubicBezTo>
                <a:cubicBezTo>
                  <a:pt x="71172" y="2413722"/>
                  <a:pt x="81848" y="2394150"/>
                  <a:pt x="96082" y="2372798"/>
                </a:cubicBezTo>
                <a:cubicBezTo>
                  <a:pt x="110317" y="2315861"/>
                  <a:pt x="124551" y="2264261"/>
                  <a:pt x="138786" y="2217999"/>
                </a:cubicBezTo>
                <a:cubicBezTo>
                  <a:pt x="153020" y="2171737"/>
                  <a:pt x="167255" y="2120137"/>
                  <a:pt x="181489" y="2063199"/>
                </a:cubicBezTo>
                <a:cubicBezTo>
                  <a:pt x="195724" y="2013379"/>
                  <a:pt x="204620" y="1965338"/>
                  <a:pt x="208179" y="1919076"/>
                </a:cubicBezTo>
                <a:cubicBezTo>
                  <a:pt x="211737" y="1872814"/>
                  <a:pt x="220634" y="1824773"/>
                  <a:pt x="234868" y="1774952"/>
                </a:cubicBezTo>
                <a:cubicBezTo>
                  <a:pt x="234868" y="1760718"/>
                  <a:pt x="233089" y="1744704"/>
                  <a:pt x="229530" y="1726911"/>
                </a:cubicBezTo>
                <a:cubicBezTo>
                  <a:pt x="225972" y="1709118"/>
                  <a:pt x="227751" y="1693104"/>
                  <a:pt x="234868" y="1678870"/>
                </a:cubicBezTo>
                <a:cubicBezTo>
                  <a:pt x="249103" y="1643284"/>
                  <a:pt x="259778" y="1605919"/>
                  <a:pt x="266896" y="1566774"/>
                </a:cubicBezTo>
                <a:cubicBezTo>
                  <a:pt x="274013" y="1527629"/>
                  <a:pt x="281130" y="1486705"/>
                  <a:pt x="288247" y="1444002"/>
                </a:cubicBezTo>
                <a:cubicBezTo>
                  <a:pt x="288247" y="1422650"/>
                  <a:pt x="295364" y="1404857"/>
                  <a:pt x="309599" y="1390623"/>
                </a:cubicBezTo>
                <a:cubicBezTo>
                  <a:pt x="330950" y="1369271"/>
                  <a:pt x="341626" y="1330127"/>
                  <a:pt x="341626" y="1273189"/>
                </a:cubicBezTo>
                <a:lnTo>
                  <a:pt x="341626" y="1230486"/>
                </a:lnTo>
                <a:cubicBezTo>
                  <a:pt x="355861" y="1216251"/>
                  <a:pt x="364757" y="1198458"/>
                  <a:pt x="368316" y="1177107"/>
                </a:cubicBezTo>
                <a:cubicBezTo>
                  <a:pt x="371875" y="1155755"/>
                  <a:pt x="380771" y="1137962"/>
                  <a:pt x="395005" y="1123727"/>
                </a:cubicBezTo>
                <a:cubicBezTo>
                  <a:pt x="409240" y="1102376"/>
                  <a:pt x="421695" y="1082804"/>
                  <a:pt x="432371" y="1065010"/>
                </a:cubicBezTo>
                <a:cubicBezTo>
                  <a:pt x="443047" y="1047217"/>
                  <a:pt x="455502" y="1031204"/>
                  <a:pt x="469736" y="1016969"/>
                </a:cubicBezTo>
                <a:cubicBezTo>
                  <a:pt x="483971" y="995618"/>
                  <a:pt x="494646" y="976045"/>
                  <a:pt x="501764" y="958252"/>
                </a:cubicBezTo>
                <a:cubicBezTo>
                  <a:pt x="508881" y="940459"/>
                  <a:pt x="519557" y="920887"/>
                  <a:pt x="533791" y="899535"/>
                </a:cubicBezTo>
                <a:cubicBezTo>
                  <a:pt x="590729" y="821246"/>
                  <a:pt x="645887" y="742957"/>
                  <a:pt x="699266" y="664667"/>
                </a:cubicBezTo>
                <a:cubicBezTo>
                  <a:pt x="752645" y="586378"/>
                  <a:pt x="807804" y="508089"/>
                  <a:pt x="864741" y="429799"/>
                </a:cubicBezTo>
                <a:cubicBezTo>
                  <a:pt x="907445" y="372862"/>
                  <a:pt x="957265" y="319483"/>
                  <a:pt x="1014203" y="269662"/>
                </a:cubicBezTo>
                <a:cubicBezTo>
                  <a:pt x="1071141" y="219841"/>
                  <a:pt x="1128078" y="177138"/>
                  <a:pt x="1185016" y="141552"/>
                </a:cubicBezTo>
                <a:cubicBezTo>
                  <a:pt x="1227719" y="120201"/>
                  <a:pt x="1270423" y="98849"/>
                  <a:pt x="1313126" y="77497"/>
                </a:cubicBezTo>
                <a:cubicBezTo>
                  <a:pt x="1355829" y="56146"/>
                  <a:pt x="1398532" y="38353"/>
                  <a:pt x="1441236" y="24118"/>
                </a:cubicBezTo>
                <a:cubicBezTo>
                  <a:pt x="1483939" y="9884"/>
                  <a:pt x="1512408" y="2767"/>
                  <a:pt x="1526642" y="2767"/>
                </a:cubicBezTo>
                <a:cubicBezTo>
                  <a:pt x="1562228" y="24118"/>
                  <a:pt x="1580021" y="41911"/>
                  <a:pt x="1580021" y="56146"/>
                </a:cubicBezTo>
                <a:cubicBezTo>
                  <a:pt x="1580021" y="77497"/>
                  <a:pt x="1583580" y="100628"/>
                  <a:pt x="1590697" y="125538"/>
                </a:cubicBezTo>
                <a:cubicBezTo>
                  <a:pt x="1597814" y="150449"/>
                  <a:pt x="1587138" y="173580"/>
                  <a:pt x="1558670" y="194931"/>
                </a:cubicBezTo>
                <a:cubicBezTo>
                  <a:pt x="1551552" y="194931"/>
                  <a:pt x="1547994" y="212724"/>
                  <a:pt x="1547994" y="248310"/>
                </a:cubicBezTo>
                <a:cubicBezTo>
                  <a:pt x="1555111" y="248310"/>
                  <a:pt x="1562228" y="246531"/>
                  <a:pt x="1569345" y="242972"/>
                </a:cubicBezTo>
                <a:cubicBezTo>
                  <a:pt x="1576463" y="239414"/>
                  <a:pt x="1587138" y="237635"/>
                  <a:pt x="1601373" y="237635"/>
                </a:cubicBezTo>
                <a:cubicBezTo>
                  <a:pt x="1644076" y="209166"/>
                  <a:pt x="1690338" y="180697"/>
                  <a:pt x="1740159" y="152228"/>
                </a:cubicBezTo>
                <a:cubicBezTo>
                  <a:pt x="1761510" y="137994"/>
                  <a:pt x="1784641" y="125538"/>
                  <a:pt x="1809551" y="114863"/>
                </a:cubicBezTo>
                <a:cubicBezTo>
                  <a:pt x="1834462" y="104187"/>
                  <a:pt x="1854034" y="91732"/>
                  <a:pt x="1868268" y="77497"/>
                </a:cubicBezTo>
                <a:cubicBezTo>
                  <a:pt x="1918089" y="27677"/>
                  <a:pt x="1967021" y="1878"/>
                  <a:pt x="2015062" y="9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30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sh Photo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082602" y="0"/>
            <a:ext cx="4500236" cy="8204608"/>
          </a:xfrm>
          <a:custGeom>
            <a:avLst/>
            <a:gdLst>
              <a:gd name="connsiteX0" fmla="*/ 1367780 w 2949597"/>
              <a:gd name="connsiteY0" fmla="*/ 0 h 5377559"/>
              <a:gd name="connsiteX1" fmla="*/ 1417588 w 2949597"/>
              <a:gd name="connsiteY1" fmla="*/ 36634 h 5377559"/>
              <a:gd name="connsiteX2" fmla="*/ 1467401 w 2949597"/>
              <a:gd name="connsiteY2" fmla="*/ 73267 h 5377559"/>
              <a:gd name="connsiteX3" fmla="*/ 1492306 w 2949597"/>
              <a:gd name="connsiteY3" fmla="*/ 91586 h 5377559"/>
              <a:gd name="connsiteX4" fmla="*/ 1536480 w 2949597"/>
              <a:gd name="connsiteY4" fmla="*/ 125608 h 5377559"/>
              <a:gd name="connsiteX5" fmla="*/ 1600394 w 2949597"/>
              <a:gd name="connsiteY5" fmla="*/ 128009 h 5377559"/>
              <a:gd name="connsiteX6" fmla="*/ 1639637 w 2949597"/>
              <a:gd name="connsiteY6" fmla="*/ 129182 h 5377559"/>
              <a:gd name="connsiteX7" fmla="*/ 1690159 w 2949597"/>
              <a:gd name="connsiteY7" fmla="*/ 135574 h 5377559"/>
              <a:gd name="connsiteX8" fmla="*/ 1689450 w 2949597"/>
              <a:gd name="connsiteY8" fmla="*/ 165816 h 5377559"/>
              <a:gd name="connsiteX9" fmla="*/ 1688738 w 2949597"/>
              <a:gd name="connsiteY9" fmla="*/ 196058 h 5377559"/>
              <a:gd name="connsiteX10" fmla="*/ 1734330 w 2949597"/>
              <a:gd name="connsiteY10" fmla="*/ 169598 h 5377559"/>
              <a:gd name="connsiteX11" fmla="*/ 1779918 w 2949597"/>
              <a:gd name="connsiteY11" fmla="*/ 143138 h 5377559"/>
              <a:gd name="connsiteX12" fmla="*/ 1866379 w 2949597"/>
              <a:gd name="connsiteY12" fmla="*/ 237490 h 5377559"/>
              <a:gd name="connsiteX13" fmla="*/ 1947215 w 2949597"/>
              <a:gd name="connsiteY13" fmla="*/ 247719 h 5377559"/>
              <a:gd name="connsiteX14" fmla="*/ 1971653 w 2949597"/>
              <a:gd name="connsiteY14" fmla="*/ 231852 h 5377559"/>
              <a:gd name="connsiteX15" fmla="*/ 1983398 w 2949597"/>
              <a:gd name="connsiteY15" fmla="*/ 271252 h 5377559"/>
              <a:gd name="connsiteX16" fmla="*/ 1997024 w 2949597"/>
              <a:gd name="connsiteY16" fmla="*/ 284352 h 5377559"/>
              <a:gd name="connsiteX17" fmla="*/ 2102298 w 2949597"/>
              <a:gd name="connsiteY17" fmla="*/ 278713 h 5377559"/>
              <a:gd name="connsiteX18" fmla="*/ 2131437 w 2949597"/>
              <a:gd name="connsiteY18" fmla="*/ 278607 h 5377559"/>
              <a:gd name="connsiteX19" fmla="*/ 2151645 w 2949597"/>
              <a:gd name="connsiteY19" fmla="*/ 281164 h 5377559"/>
              <a:gd name="connsiteX20" fmla="*/ 2237178 w 2949597"/>
              <a:gd name="connsiteY20" fmla="*/ 307153 h 5377559"/>
              <a:gd name="connsiteX21" fmla="*/ 2326938 w 2949597"/>
              <a:gd name="connsiteY21" fmla="*/ 314717 h 5377559"/>
              <a:gd name="connsiteX22" fmla="*/ 2415994 w 2949597"/>
              <a:gd name="connsiteY22" fmla="*/ 352524 h 5377559"/>
              <a:gd name="connsiteX23" fmla="*/ 2440655 w 2949597"/>
              <a:gd name="connsiteY23" fmla="*/ 435264 h 5377559"/>
              <a:gd name="connsiteX24" fmla="*/ 2473526 w 2949597"/>
              <a:gd name="connsiteY24" fmla="*/ 627100 h 5377559"/>
              <a:gd name="connsiteX25" fmla="*/ 2521905 w 2949597"/>
              <a:gd name="connsiteY25" fmla="*/ 805730 h 5377559"/>
              <a:gd name="connsiteX26" fmla="*/ 2563242 w 2949597"/>
              <a:gd name="connsiteY26" fmla="*/ 960721 h 5377559"/>
              <a:gd name="connsiteX27" fmla="*/ 2606925 w 2949597"/>
              <a:gd name="connsiteY27" fmla="*/ 1123592 h 5377559"/>
              <a:gd name="connsiteX28" fmla="*/ 2640750 w 2949597"/>
              <a:gd name="connsiteY28" fmla="*/ 1220761 h 5377559"/>
              <a:gd name="connsiteX29" fmla="*/ 2665643 w 2949597"/>
              <a:gd name="connsiteY29" fmla="*/ 1320594 h 5377559"/>
              <a:gd name="connsiteX30" fmla="*/ 2640249 w 2949597"/>
              <a:gd name="connsiteY30" fmla="*/ 1431124 h 5377559"/>
              <a:gd name="connsiteX31" fmla="*/ 2636250 w 2949597"/>
              <a:gd name="connsiteY31" fmla="*/ 1466637 h 5377559"/>
              <a:gd name="connsiteX32" fmla="*/ 2632247 w 2949597"/>
              <a:gd name="connsiteY32" fmla="*/ 1502148 h 5377559"/>
              <a:gd name="connsiteX33" fmla="*/ 2643051 w 2949597"/>
              <a:gd name="connsiteY33" fmla="*/ 1554699 h 5377559"/>
              <a:gd name="connsiteX34" fmla="*/ 2653853 w 2949597"/>
              <a:gd name="connsiteY34" fmla="*/ 1607252 h 5377559"/>
              <a:gd name="connsiteX35" fmla="*/ 2673585 w 2949597"/>
              <a:gd name="connsiteY35" fmla="*/ 1657138 h 5377559"/>
              <a:gd name="connsiteX36" fmla="*/ 2695663 w 2949597"/>
              <a:gd name="connsiteY36" fmla="*/ 1714909 h 5377559"/>
              <a:gd name="connsiteX37" fmla="*/ 2713037 w 2949597"/>
              <a:gd name="connsiteY37" fmla="*/ 1838434 h 5377559"/>
              <a:gd name="connsiteX38" fmla="*/ 2718897 w 2949597"/>
              <a:gd name="connsiteY38" fmla="*/ 1939648 h 5377559"/>
              <a:gd name="connsiteX39" fmla="*/ 2740266 w 2949597"/>
              <a:gd name="connsiteY39" fmla="*/ 2027659 h 5377559"/>
              <a:gd name="connsiteX40" fmla="*/ 2772438 w 2949597"/>
              <a:gd name="connsiteY40" fmla="*/ 2168219 h 5377559"/>
              <a:gd name="connsiteX41" fmla="*/ 2784405 w 2949597"/>
              <a:gd name="connsiteY41" fmla="*/ 2306226 h 5377559"/>
              <a:gd name="connsiteX42" fmla="*/ 2861912 w 2949597"/>
              <a:gd name="connsiteY42" fmla="*/ 2566264 h 5377559"/>
              <a:gd name="connsiteX43" fmla="*/ 2868016 w 2949597"/>
              <a:gd name="connsiteY43" fmla="*/ 2603058 h 5377559"/>
              <a:gd name="connsiteX44" fmla="*/ 2874122 w 2949597"/>
              <a:gd name="connsiteY44" fmla="*/ 2639847 h 5377559"/>
              <a:gd name="connsiteX45" fmla="*/ 2892434 w 2949597"/>
              <a:gd name="connsiteY45" fmla="*/ 2750221 h 5377559"/>
              <a:gd name="connsiteX46" fmla="*/ 2922025 w 2949597"/>
              <a:gd name="connsiteY46" fmla="*/ 2865811 h 5377559"/>
              <a:gd name="connsiteX47" fmla="*/ 2924373 w 2949597"/>
              <a:gd name="connsiteY47" fmla="*/ 2873691 h 5377559"/>
              <a:gd name="connsiteX48" fmla="*/ 2915432 w 2949597"/>
              <a:gd name="connsiteY48" fmla="*/ 2957867 h 5377559"/>
              <a:gd name="connsiteX49" fmla="*/ 2942211 w 2949597"/>
              <a:gd name="connsiteY49" fmla="*/ 3031395 h 5377559"/>
              <a:gd name="connsiteX50" fmla="*/ 2914956 w 2949597"/>
              <a:gd name="connsiteY50" fmla="*/ 3005201 h 5377559"/>
              <a:gd name="connsiteX51" fmla="*/ 2898028 w 2949597"/>
              <a:gd name="connsiteY51" fmla="*/ 3078885 h 5377559"/>
              <a:gd name="connsiteX52" fmla="*/ 2897631 w 2949597"/>
              <a:gd name="connsiteY52" fmla="*/ 3113122 h 5377559"/>
              <a:gd name="connsiteX53" fmla="*/ 2889511 w 2949597"/>
              <a:gd name="connsiteY53" fmla="*/ 3146720 h 5377559"/>
              <a:gd name="connsiteX54" fmla="*/ 2877841 w 2949597"/>
              <a:gd name="connsiteY54" fmla="*/ 3256361 h 5377559"/>
              <a:gd name="connsiteX55" fmla="*/ 2898354 w 2949597"/>
              <a:gd name="connsiteY55" fmla="*/ 3344385 h 5377559"/>
              <a:gd name="connsiteX56" fmla="*/ 2915196 w 2949597"/>
              <a:gd name="connsiteY56" fmla="*/ 3435662 h 5377559"/>
              <a:gd name="connsiteX57" fmla="*/ 2926845 w 2949597"/>
              <a:gd name="connsiteY57" fmla="*/ 3471076 h 5377559"/>
              <a:gd name="connsiteX58" fmla="*/ 2930602 w 2949597"/>
              <a:gd name="connsiteY58" fmla="*/ 3512684 h 5377559"/>
              <a:gd name="connsiteX59" fmla="*/ 2949597 w 2949597"/>
              <a:gd name="connsiteY59" fmla="*/ 3546675 h 5377559"/>
              <a:gd name="connsiteX60" fmla="*/ 2904457 w 2949597"/>
              <a:gd name="connsiteY60" fmla="*/ 3565601 h 5377559"/>
              <a:gd name="connsiteX61" fmla="*/ 2909920 w 2949597"/>
              <a:gd name="connsiteY61" fmla="*/ 3622883 h 5377559"/>
              <a:gd name="connsiteX62" fmla="*/ 2819023 w 2949597"/>
              <a:gd name="connsiteY62" fmla="*/ 3626345 h 5377559"/>
              <a:gd name="connsiteX63" fmla="*/ 2794171 w 2949597"/>
              <a:gd name="connsiteY63" fmla="*/ 3645045 h 5377559"/>
              <a:gd name="connsiteX64" fmla="*/ 2728245 w 2949597"/>
              <a:gd name="connsiteY64" fmla="*/ 3662191 h 5377559"/>
              <a:gd name="connsiteX65" fmla="*/ 2682687 w 2949597"/>
              <a:gd name="connsiteY65" fmla="*/ 3726515 h 5377559"/>
              <a:gd name="connsiteX66" fmla="*/ 2615482 w 2949597"/>
              <a:gd name="connsiteY66" fmla="*/ 3729384 h 5377559"/>
              <a:gd name="connsiteX67" fmla="*/ 2583997 w 2949597"/>
              <a:gd name="connsiteY67" fmla="*/ 3721610 h 5377559"/>
              <a:gd name="connsiteX68" fmla="*/ 2552509 w 2949597"/>
              <a:gd name="connsiteY68" fmla="*/ 3713836 h 5377559"/>
              <a:gd name="connsiteX69" fmla="*/ 2509035 w 2949597"/>
              <a:gd name="connsiteY69" fmla="*/ 3731086 h 5377559"/>
              <a:gd name="connsiteX70" fmla="*/ 2504093 w 2949597"/>
              <a:gd name="connsiteY70" fmla="*/ 3779747 h 5377559"/>
              <a:gd name="connsiteX71" fmla="*/ 2414795 w 2949597"/>
              <a:gd name="connsiteY71" fmla="*/ 3806363 h 5377559"/>
              <a:gd name="connsiteX72" fmla="*/ 2388935 w 2949597"/>
              <a:gd name="connsiteY72" fmla="*/ 3882711 h 5377559"/>
              <a:gd name="connsiteX73" fmla="*/ 2364495 w 2949597"/>
              <a:gd name="connsiteY73" fmla="*/ 3898575 h 5377559"/>
              <a:gd name="connsiteX74" fmla="*/ 2340055 w 2949597"/>
              <a:gd name="connsiteY74" fmla="*/ 3914442 h 5377559"/>
              <a:gd name="connsiteX75" fmla="*/ 2354147 w 2949597"/>
              <a:gd name="connsiteY75" fmla="*/ 3961722 h 5377559"/>
              <a:gd name="connsiteX76" fmla="*/ 2345218 w 2949597"/>
              <a:gd name="connsiteY76" fmla="*/ 3964384 h 5377559"/>
              <a:gd name="connsiteX77" fmla="*/ 2309032 w 2949597"/>
              <a:gd name="connsiteY77" fmla="*/ 3940848 h 5377559"/>
              <a:gd name="connsiteX78" fmla="*/ 2305034 w 2949597"/>
              <a:gd name="connsiteY78" fmla="*/ 3976361 h 5377559"/>
              <a:gd name="connsiteX79" fmla="*/ 2301035 w 2949597"/>
              <a:gd name="connsiteY79" fmla="*/ 4011874 h 5377559"/>
              <a:gd name="connsiteX80" fmla="*/ 2301265 w 2949597"/>
              <a:gd name="connsiteY80" fmla="*/ 4028964 h 5377559"/>
              <a:gd name="connsiteX81" fmla="*/ 2303847 w 2949597"/>
              <a:gd name="connsiteY81" fmla="*/ 4053933 h 5377559"/>
              <a:gd name="connsiteX82" fmla="*/ 2283637 w 2949597"/>
              <a:gd name="connsiteY82" fmla="*/ 4051377 h 5377559"/>
              <a:gd name="connsiteX83" fmla="*/ 2272129 w 2949597"/>
              <a:gd name="connsiteY83" fmla="*/ 4029069 h 5377559"/>
              <a:gd name="connsiteX84" fmla="*/ 2269545 w 2949597"/>
              <a:gd name="connsiteY84" fmla="*/ 4004098 h 5377559"/>
              <a:gd name="connsiteX85" fmla="*/ 2270489 w 2949597"/>
              <a:gd name="connsiteY85" fmla="*/ 3990945 h 5377559"/>
              <a:gd name="connsiteX86" fmla="*/ 2271431 w 2949597"/>
              <a:gd name="connsiteY86" fmla="*/ 3977793 h 5377559"/>
              <a:gd name="connsiteX87" fmla="*/ 2278721 w 2949597"/>
              <a:gd name="connsiteY87" fmla="*/ 3937012 h 5377559"/>
              <a:gd name="connsiteX88" fmla="*/ 2230548 w 2949597"/>
              <a:gd name="connsiteY88" fmla="*/ 3938499 h 5377559"/>
              <a:gd name="connsiteX89" fmla="*/ 2219544 w 2949597"/>
              <a:gd name="connsiteY89" fmla="*/ 3938171 h 5377559"/>
              <a:gd name="connsiteX90" fmla="*/ 2256212 w 2949597"/>
              <a:gd name="connsiteY90" fmla="*/ 4015727 h 5377559"/>
              <a:gd name="connsiteX91" fmla="*/ 2338168 w 2949597"/>
              <a:gd name="connsiteY91" fmla="*/ 4224245 h 5377559"/>
              <a:gd name="connsiteX92" fmla="*/ 2387913 w 2949597"/>
              <a:gd name="connsiteY92" fmla="*/ 4323608 h 5377559"/>
              <a:gd name="connsiteX93" fmla="*/ 2437663 w 2949597"/>
              <a:gd name="connsiteY93" fmla="*/ 4422968 h 5377559"/>
              <a:gd name="connsiteX94" fmla="*/ 2458460 w 2949597"/>
              <a:gd name="connsiteY94" fmla="*/ 4439605 h 5377559"/>
              <a:gd name="connsiteX95" fmla="*/ 2498428 w 2949597"/>
              <a:gd name="connsiteY95" fmla="*/ 4459665 h 5377559"/>
              <a:gd name="connsiteX96" fmla="*/ 2529624 w 2949597"/>
              <a:gd name="connsiteY96" fmla="*/ 4484622 h 5377559"/>
              <a:gd name="connsiteX97" fmla="*/ 2542159 w 2949597"/>
              <a:gd name="connsiteY97" fmla="*/ 4548258 h 5377559"/>
              <a:gd name="connsiteX98" fmla="*/ 2558704 w 2949597"/>
              <a:gd name="connsiteY98" fmla="*/ 4619073 h 5377559"/>
              <a:gd name="connsiteX99" fmla="*/ 2559958 w 2949597"/>
              <a:gd name="connsiteY99" fmla="*/ 4641915 h 5377559"/>
              <a:gd name="connsiteX100" fmla="*/ 2561210 w 2949597"/>
              <a:gd name="connsiteY100" fmla="*/ 4664762 h 5377559"/>
              <a:gd name="connsiteX101" fmla="*/ 2609705 w 2949597"/>
              <a:gd name="connsiteY101" fmla="*/ 4741276 h 5377559"/>
              <a:gd name="connsiteX102" fmla="*/ 2675736 w 2949597"/>
              <a:gd name="connsiteY102" fmla="*/ 4807996 h 5377559"/>
              <a:gd name="connsiteX103" fmla="*/ 2665465 w 2949597"/>
              <a:gd name="connsiteY103" fmla="*/ 4851408 h 5377559"/>
              <a:gd name="connsiteX104" fmla="*/ 2620867 w 2949597"/>
              <a:gd name="connsiteY104" fmla="*/ 4895154 h 5377559"/>
              <a:gd name="connsiteX105" fmla="*/ 2620118 w 2949597"/>
              <a:gd name="connsiteY105" fmla="*/ 4914411 h 5377559"/>
              <a:gd name="connsiteX106" fmla="*/ 2564617 w 2949597"/>
              <a:gd name="connsiteY106" fmla="*/ 4907738 h 5377559"/>
              <a:gd name="connsiteX107" fmla="*/ 2509117 w 2949597"/>
              <a:gd name="connsiteY107" fmla="*/ 4901064 h 5377559"/>
              <a:gd name="connsiteX108" fmla="*/ 2469278 w 2949597"/>
              <a:gd name="connsiteY108" fmla="*/ 4932734 h 5377559"/>
              <a:gd name="connsiteX109" fmla="*/ 2502364 w 2949597"/>
              <a:gd name="connsiteY109" fmla="*/ 5074365 h 5377559"/>
              <a:gd name="connsiteX110" fmla="*/ 2548477 w 2949597"/>
              <a:gd name="connsiteY110" fmla="*/ 5156921 h 5377559"/>
              <a:gd name="connsiteX111" fmla="*/ 2529193 w 2949597"/>
              <a:gd name="connsiteY111" fmla="*/ 5266584 h 5377559"/>
              <a:gd name="connsiteX112" fmla="*/ 2528445 w 2949597"/>
              <a:gd name="connsiteY112" fmla="*/ 5285841 h 5377559"/>
              <a:gd name="connsiteX113" fmla="*/ 2527692 w 2949597"/>
              <a:gd name="connsiteY113" fmla="*/ 5305098 h 5377559"/>
              <a:gd name="connsiteX114" fmla="*/ 2530952 w 2949597"/>
              <a:gd name="connsiteY114" fmla="*/ 5331530 h 5377559"/>
              <a:gd name="connsiteX115" fmla="*/ 2534212 w 2949597"/>
              <a:gd name="connsiteY115" fmla="*/ 5357965 h 5377559"/>
              <a:gd name="connsiteX116" fmla="*/ 2499134 w 2949597"/>
              <a:gd name="connsiteY116" fmla="*/ 5377559 h 5377559"/>
              <a:gd name="connsiteX117" fmla="*/ 2439999 w 2949597"/>
              <a:gd name="connsiteY117" fmla="*/ 5354080 h 5377559"/>
              <a:gd name="connsiteX118" fmla="*/ 2380862 w 2949597"/>
              <a:gd name="connsiteY118" fmla="*/ 5330602 h 5377559"/>
              <a:gd name="connsiteX119" fmla="*/ 2351294 w 2949597"/>
              <a:gd name="connsiteY119" fmla="*/ 5318860 h 5377559"/>
              <a:gd name="connsiteX120" fmla="*/ 2298545 w 2949597"/>
              <a:gd name="connsiteY120" fmla="*/ 5296524 h 5377559"/>
              <a:gd name="connsiteX121" fmla="*/ 2231521 w 2949597"/>
              <a:gd name="connsiteY121" fmla="*/ 5310416 h 5377559"/>
              <a:gd name="connsiteX122" fmla="*/ 2190427 w 2949597"/>
              <a:gd name="connsiteY122" fmla="*/ 5319241 h 5377559"/>
              <a:gd name="connsiteX123" fmla="*/ 2136555 w 2949597"/>
              <a:gd name="connsiteY123" fmla="*/ 5325786 h 5377559"/>
              <a:gd name="connsiteX124" fmla="*/ 2131290 w 2949597"/>
              <a:gd name="connsiteY124" fmla="*/ 5295763 h 5377559"/>
              <a:gd name="connsiteX125" fmla="*/ 2126028 w 2949597"/>
              <a:gd name="connsiteY125" fmla="*/ 5265738 h 5377559"/>
              <a:gd name="connsiteX126" fmla="*/ 2083809 w 2949597"/>
              <a:gd name="connsiteY126" fmla="*/ 5303448 h 5377559"/>
              <a:gd name="connsiteX127" fmla="*/ 2041593 w 2949597"/>
              <a:gd name="connsiteY127" fmla="*/ 5341157 h 5377559"/>
              <a:gd name="connsiteX128" fmla="*/ 1932839 w 2949597"/>
              <a:gd name="connsiteY128" fmla="*/ 5270045 h 5377559"/>
              <a:gd name="connsiteX129" fmla="*/ 1846642 w 2949597"/>
              <a:gd name="connsiteY129" fmla="*/ 5280517 h 5377559"/>
              <a:gd name="connsiteX130" fmla="*/ 1824347 w 2949597"/>
              <a:gd name="connsiteY130" fmla="*/ 5302392 h 5377559"/>
              <a:gd name="connsiteX131" fmla="*/ 1804298 w 2949597"/>
              <a:gd name="connsiteY131" fmla="*/ 5266498 h 5377559"/>
              <a:gd name="connsiteX132" fmla="*/ 1787508 w 2949597"/>
              <a:gd name="connsiteY132" fmla="*/ 5257037 h 5377559"/>
              <a:gd name="connsiteX133" fmla="*/ 1679015 w 2949597"/>
              <a:gd name="connsiteY133" fmla="*/ 5289383 h 5377559"/>
              <a:gd name="connsiteX134" fmla="*/ 1648696 w 2949597"/>
              <a:gd name="connsiteY134" fmla="*/ 5296902 h 5377559"/>
              <a:gd name="connsiteX135" fmla="*/ 1627147 w 2949597"/>
              <a:gd name="connsiteY135" fmla="*/ 5299519 h 5377559"/>
              <a:gd name="connsiteX136" fmla="*/ 1532930 w 2949597"/>
              <a:gd name="connsiteY136" fmla="*/ 5295633 h 5377559"/>
              <a:gd name="connsiteX137" fmla="*/ 1437969 w 2949597"/>
              <a:gd name="connsiteY137" fmla="*/ 5311004 h 5377559"/>
              <a:gd name="connsiteX138" fmla="*/ 1337738 w 2949597"/>
              <a:gd name="connsiteY138" fmla="*/ 5296352 h 5377559"/>
              <a:gd name="connsiteX139" fmla="*/ 1295635 w 2949597"/>
              <a:gd name="connsiteY139" fmla="*/ 5220977 h 5377559"/>
              <a:gd name="connsiteX140" fmla="*/ 1223330 w 2949597"/>
              <a:gd name="connsiteY140" fmla="*/ 5040031 h 5377559"/>
              <a:gd name="connsiteX141" fmla="*/ 1137498 w 2949597"/>
              <a:gd name="connsiteY141" fmla="*/ 4876062 h 5377559"/>
              <a:gd name="connsiteX142" fmla="*/ 1063690 w 2949597"/>
              <a:gd name="connsiteY142" fmla="*/ 4733630 h 5377559"/>
              <a:gd name="connsiteX143" fmla="*/ 985877 w 2949597"/>
              <a:gd name="connsiteY143" fmla="*/ 4584018 h 5377559"/>
              <a:gd name="connsiteX144" fmla="*/ 931369 w 2949597"/>
              <a:gd name="connsiteY144" fmla="*/ 4496734 h 5377559"/>
              <a:gd name="connsiteX145" fmla="*/ 885631 w 2949597"/>
              <a:gd name="connsiteY145" fmla="*/ 4404550 h 5377559"/>
              <a:gd name="connsiteX146" fmla="*/ 890132 w 2949597"/>
              <a:gd name="connsiteY146" fmla="*/ 4289017 h 5377559"/>
              <a:gd name="connsiteX147" fmla="*/ 887247 w 2949597"/>
              <a:gd name="connsiteY147" fmla="*/ 4252953 h 5377559"/>
              <a:gd name="connsiteX148" fmla="*/ 884365 w 2949597"/>
              <a:gd name="connsiteY148" fmla="*/ 4216893 h 5377559"/>
              <a:gd name="connsiteX149" fmla="*/ 862684 w 2949597"/>
              <a:gd name="connsiteY149" fmla="*/ 4167782 h 5377559"/>
              <a:gd name="connsiteX150" fmla="*/ 841006 w 2949597"/>
              <a:gd name="connsiteY150" fmla="*/ 4118670 h 5377559"/>
              <a:gd name="connsiteX151" fmla="*/ 810557 w 2949597"/>
              <a:gd name="connsiteY151" fmla="*/ 4074460 h 5377559"/>
              <a:gd name="connsiteX152" fmla="*/ 776101 w 2949597"/>
              <a:gd name="connsiteY152" fmla="*/ 4023068 h 5377559"/>
              <a:gd name="connsiteX153" fmla="*/ 733492 w 2949597"/>
              <a:gd name="connsiteY153" fmla="*/ 3905591 h 5377559"/>
              <a:gd name="connsiteX154" fmla="*/ 707299 w 2949597"/>
              <a:gd name="connsiteY154" fmla="*/ 3807201 h 5377559"/>
              <a:gd name="connsiteX155" fmla="*/ 667578 w 2949597"/>
              <a:gd name="connsiteY155" fmla="*/ 3725786 h 5377559"/>
              <a:gd name="connsiteX156" fmla="*/ 601098 w 2949597"/>
              <a:gd name="connsiteY156" fmla="*/ 3663843 h 5377559"/>
              <a:gd name="connsiteX157" fmla="*/ 520603 w 2949597"/>
              <a:gd name="connsiteY157" fmla="*/ 3530698 h 5377559"/>
              <a:gd name="connsiteX158" fmla="*/ 347642 w 2949597"/>
              <a:gd name="connsiteY158" fmla="*/ 3296347 h 5377559"/>
              <a:gd name="connsiteX159" fmla="*/ 253532 w 2949597"/>
              <a:gd name="connsiteY159" fmla="*/ 3150660 h 5377559"/>
              <a:gd name="connsiteX160" fmla="*/ 183482 w 2949597"/>
              <a:gd name="connsiteY160" fmla="*/ 3006323 h 5377559"/>
              <a:gd name="connsiteX161" fmla="*/ 120202 w 2949597"/>
              <a:gd name="connsiteY161" fmla="*/ 2923519 h 5377559"/>
              <a:gd name="connsiteX162" fmla="*/ 101140 w 2949597"/>
              <a:gd name="connsiteY162" fmla="*/ 2846207 h 5377559"/>
              <a:gd name="connsiteX163" fmla="*/ 0 w 2949597"/>
              <a:gd name="connsiteY163" fmla="*/ 2647267 h 5377559"/>
              <a:gd name="connsiteX164" fmla="*/ 64838 w 2949597"/>
              <a:gd name="connsiteY164" fmla="*/ 2550022 h 5377559"/>
              <a:gd name="connsiteX165" fmla="*/ 226490 w 2949597"/>
              <a:gd name="connsiteY165" fmla="*/ 2471769 h 5377559"/>
              <a:gd name="connsiteX166" fmla="*/ 331034 w 2949597"/>
              <a:gd name="connsiteY166" fmla="*/ 2383019 h 5377559"/>
              <a:gd name="connsiteX167" fmla="*/ 461754 w 2949597"/>
              <a:gd name="connsiteY167" fmla="*/ 2512766 h 5377559"/>
              <a:gd name="connsiteX168" fmla="*/ 360776 w 2949597"/>
              <a:gd name="connsiteY168" fmla="*/ 2340181 h 5377559"/>
              <a:gd name="connsiteX169" fmla="*/ 441446 w 2949597"/>
              <a:gd name="connsiteY169" fmla="*/ 2373415 h 5377559"/>
              <a:gd name="connsiteX170" fmla="*/ 431794 w 2949597"/>
              <a:gd name="connsiteY170" fmla="*/ 2345842 h 5377559"/>
              <a:gd name="connsiteX171" fmla="*/ 422146 w 2949597"/>
              <a:gd name="connsiteY171" fmla="*/ 2318267 h 5377559"/>
              <a:gd name="connsiteX172" fmla="*/ 436423 w 2949597"/>
              <a:gd name="connsiteY172" fmla="*/ 2282036 h 5377559"/>
              <a:gd name="connsiteX173" fmla="*/ 446696 w 2949597"/>
              <a:gd name="connsiteY173" fmla="*/ 2238627 h 5377559"/>
              <a:gd name="connsiteX174" fmla="*/ 421887 w 2949597"/>
              <a:gd name="connsiteY174" fmla="*/ 2214810 h 5377559"/>
              <a:gd name="connsiteX175" fmla="*/ 397075 w 2949597"/>
              <a:gd name="connsiteY175" fmla="*/ 2190994 h 5377559"/>
              <a:gd name="connsiteX176" fmla="*/ 420874 w 2949597"/>
              <a:gd name="connsiteY176" fmla="*/ 2130609 h 5377559"/>
              <a:gd name="connsiteX177" fmla="*/ 390299 w 2949597"/>
              <a:gd name="connsiteY177" fmla="*/ 2034668 h 5377559"/>
              <a:gd name="connsiteX178" fmla="*/ 459705 w 2949597"/>
              <a:gd name="connsiteY178" fmla="*/ 2014739 h 5377559"/>
              <a:gd name="connsiteX179" fmla="*/ 494031 w 2949597"/>
              <a:gd name="connsiteY179" fmla="*/ 2014401 h 5377559"/>
              <a:gd name="connsiteX180" fmla="*/ 528360 w 2949597"/>
              <a:gd name="connsiteY180" fmla="*/ 2014061 h 5377559"/>
              <a:gd name="connsiteX181" fmla="*/ 570203 w 2949597"/>
              <a:gd name="connsiteY181" fmla="*/ 1985979 h 5377559"/>
              <a:gd name="connsiteX182" fmla="*/ 565687 w 2949597"/>
              <a:gd name="connsiteY182" fmla="*/ 1936702 h 5377559"/>
              <a:gd name="connsiteX183" fmla="*/ 653383 w 2949597"/>
              <a:gd name="connsiteY183" fmla="*/ 1887719 h 5377559"/>
              <a:gd name="connsiteX184" fmla="*/ 665153 w 2949597"/>
              <a:gd name="connsiteY184" fmla="*/ 1805798 h 5377559"/>
              <a:gd name="connsiteX185" fmla="*/ 687451 w 2949597"/>
              <a:gd name="connsiteY185" fmla="*/ 1783926 h 5377559"/>
              <a:gd name="connsiteX186" fmla="*/ 709750 w 2949597"/>
              <a:gd name="connsiteY186" fmla="*/ 1762049 h 5377559"/>
              <a:gd name="connsiteX187" fmla="*/ 685691 w 2949597"/>
              <a:gd name="connsiteY187" fmla="*/ 1718978 h 5377559"/>
              <a:gd name="connsiteX188" fmla="*/ 694461 w 2949597"/>
              <a:gd name="connsiteY188" fmla="*/ 1714079 h 5377559"/>
              <a:gd name="connsiteX189" fmla="*/ 736810 w 2949597"/>
              <a:gd name="connsiteY189" fmla="*/ 1728099 h 5377559"/>
              <a:gd name="connsiteX190" fmla="*/ 733922 w 2949597"/>
              <a:gd name="connsiteY190" fmla="*/ 1692037 h 5377559"/>
              <a:gd name="connsiteX191" fmla="*/ 731037 w 2949597"/>
              <a:gd name="connsiteY191" fmla="*/ 1655974 h 5377559"/>
              <a:gd name="connsiteX192" fmla="*/ 727404 w 2949597"/>
              <a:gd name="connsiteY192" fmla="*/ 1639167 h 5377559"/>
              <a:gd name="connsiteX193" fmla="*/ 719759 w 2949597"/>
              <a:gd name="connsiteY193" fmla="*/ 1615185 h 5377559"/>
              <a:gd name="connsiteX194" fmla="*/ 741310 w 2949597"/>
              <a:gd name="connsiteY194" fmla="*/ 1612566 h 5377559"/>
              <a:gd name="connsiteX195" fmla="*/ 757721 w 2949597"/>
              <a:gd name="connsiteY195" fmla="*/ 1631651 h 5377559"/>
              <a:gd name="connsiteX196" fmla="*/ 765368 w 2949597"/>
              <a:gd name="connsiteY196" fmla="*/ 1655637 h 5377559"/>
              <a:gd name="connsiteX197" fmla="*/ 766997 w 2949597"/>
              <a:gd name="connsiteY197" fmla="*/ 1668856 h 5377559"/>
              <a:gd name="connsiteX198" fmla="*/ 768626 w 2949597"/>
              <a:gd name="connsiteY198" fmla="*/ 1682074 h 5377559"/>
              <a:gd name="connsiteX199" fmla="*/ 769131 w 2949597"/>
              <a:gd name="connsiteY199" fmla="*/ 1724174 h 5377559"/>
              <a:gd name="connsiteX200" fmla="*/ 818995 w 2949597"/>
              <a:gd name="connsiteY200" fmla="*/ 1710450 h 5377559"/>
              <a:gd name="connsiteX201" fmla="*/ 860087 w 2949597"/>
              <a:gd name="connsiteY201" fmla="*/ 1701623 h 5377559"/>
              <a:gd name="connsiteX202" fmla="*/ 887650 w 2949597"/>
              <a:gd name="connsiteY202" fmla="*/ 1709773 h 5377559"/>
              <a:gd name="connsiteX203" fmla="*/ 971595 w 2949597"/>
              <a:gd name="connsiteY203" fmla="*/ 1757068 h 5377559"/>
              <a:gd name="connsiteX204" fmla="*/ 1033240 w 2949597"/>
              <a:gd name="connsiteY204" fmla="*/ 1826238 h 5377559"/>
              <a:gd name="connsiteX205" fmla="*/ 1059679 w 2949597"/>
              <a:gd name="connsiteY205" fmla="*/ 1863270 h 5377559"/>
              <a:gd name="connsiteX206" fmla="*/ 1086116 w 2949597"/>
              <a:gd name="connsiteY206" fmla="*/ 1900305 h 5377559"/>
              <a:gd name="connsiteX207" fmla="*/ 1126702 w 2949597"/>
              <a:gd name="connsiteY207" fmla="*/ 1849378 h 5377559"/>
              <a:gd name="connsiteX208" fmla="*/ 1168302 w 2949597"/>
              <a:gd name="connsiteY208" fmla="*/ 1882652 h 5377559"/>
              <a:gd name="connsiteX209" fmla="*/ 1209899 w 2949597"/>
              <a:gd name="connsiteY209" fmla="*/ 1915927 h 5377559"/>
              <a:gd name="connsiteX210" fmla="*/ 1259515 w 2949597"/>
              <a:gd name="connsiteY210" fmla="*/ 1963563 h 5377559"/>
              <a:gd name="connsiteX211" fmla="*/ 1304375 w 2949597"/>
              <a:gd name="connsiteY211" fmla="*/ 2023269 h 5377559"/>
              <a:gd name="connsiteX212" fmla="*/ 1359629 w 2949597"/>
              <a:gd name="connsiteY212" fmla="*/ 2091301 h 5377559"/>
              <a:gd name="connsiteX213" fmla="*/ 1410127 w 2949597"/>
              <a:gd name="connsiteY213" fmla="*/ 2171404 h 5377559"/>
              <a:gd name="connsiteX214" fmla="*/ 1435814 w 2949597"/>
              <a:gd name="connsiteY214" fmla="*/ 2227694 h 5377559"/>
              <a:gd name="connsiteX215" fmla="*/ 1456745 w 2949597"/>
              <a:gd name="connsiteY215" fmla="*/ 2296059 h 5377559"/>
              <a:gd name="connsiteX216" fmla="*/ 1473533 w 2949597"/>
              <a:gd name="connsiteY216" fmla="*/ 2305517 h 5377559"/>
              <a:gd name="connsiteX217" fmla="*/ 1511120 w 2949597"/>
              <a:gd name="connsiteY217" fmla="*/ 2331615 h 5377559"/>
              <a:gd name="connsiteX218" fmla="*/ 1535178 w 2949597"/>
              <a:gd name="connsiteY218" fmla="*/ 2374687 h 5377559"/>
              <a:gd name="connsiteX219" fmla="*/ 1617134 w 2949597"/>
              <a:gd name="connsiteY219" fmla="*/ 2583205 h 5377559"/>
              <a:gd name="connsiteX220" fmla="*/ 1622023 w 2949597"/>
              <a:gd name="connsiteY220" fmla="*/ 2622857 h 5377559"/>
              <a:gd name="connsiteX221" fmla="*/ 1626913 w 2949597"/>
              <a:gd name="connsiteY221" fmla="*/ 2662510 h 5377559"/>
              <a:gd name="connsiteX222" fmla="*/ 1660752 w 2949597"/>
              <a:gd name="connsiteY222" fmla="*/ 2784883 h 5377559"/>
              <a:gd name="connsiteX223" fmla="*/ 1667492 w 2949597"/>
              <a:gd name="connsiteY223" fmla="*/ 2803176 h 5377559"/>
              <a:gd name="connsiteX224" fmla="*/ 1669337 w 2949597"/>
              <a:gd name="connsiteY224" fmla="*/ 2765137 h 5377559"/>
              <a:gd name="connsiteX225" fmla="*/ 1657832 w 2949597"/>
              <a:gd name="connsiteY225" fmla="*/ 2702071 h 5377559"/>
              <a:gd name="connsiteX226" fmla="*/ 1640217 w 2949597"/>
              <a:gd name="connsiteY226" fmla="*/ 2642972 h 5377559"/>
              <a:gd name="connsiteX227" fmla="*/ 1622601 w 2949597"/>
              <a:gd name="connsiteY227" fmla="*/ 2583870 h 5377559"/>
              <a:gd name="connsiteX228" fmla="*/ 1595360 w 2949597"/>
              <a:gd name="connsiteY228" fmla="*/ 2476159 h 5377559"/>
              <a:gd name="connsiteX229" fmla="*/ 1574698 w 2949597"/>
              <a:gd name="connsiteY229" fmla="*/ 2357906 h 5377559"/>
              <a:gd name="connsiteX230" fmla="*/ 1477027 w 2949597"/>
              <a:gd name="connsiteY230" fmla="*/ 2231791 h 5377559"/>
              <a:gd name="connsiteX231" fmla="*/ 1284969 w 2949597"/>
              <a:gd name="connsiteY231" fmla="*/ 1960991 h 5377559"/>
              <a:gd name="connsiteX232" fmla="*/ 1360364 w 2949597"/>
              <a:gd name="connsiteY232" fmla="*/ 1963137 h 5377559"/>
              <a:gd name="connsiteX233" fmla="*/ 1411800 w 2949597"/>
              <a:gd name="connsiteY233" fmla="*/ 1991712 h 5377559"/>
              <a:gd name="connsiteX234" fmla="*/ 1468542 w 2949597"/>
              <a:gd name="connsiteY234" fmla="*/ 1969126 h 5377559"/>
              <a:gd name="connsiteX235" fmla="*/ 1438486 w 2949597"/>
              <a:gd name="connsiteY235" fmla="*/ 1819352 h 5377559"/>
              <a:gd name="connsiteX236" fmla="*/ 1408426 w 2949597"/>
              <a:gd name="connsiteY236" fmla="*/ 1669579 h 5377559"/>
              <a:gd name="connsiteX237" fmla="*/ 1372733 w 2949597"/>
              <a:gd name="connsiteY237" fmla="*/ 1517197 h 5377559"/>
              <a:gd name="connsiteX238" fmla="*/ 1339385 w 2949597"/>
              <a:gd name="connsiteY238" fmla="*/ 1372696 h 5377559"/>
              <a:gd name="connsiteX239" fmla="*/ 1302757 w 2949597"/>
              <a:gd name="connsiteY239" fmla="*/ 1151950 h 5377559"/>
              <a:gd name="connsiteX240" fmla="*/ 1275516 w 2949597"/>
              <a:gd name="connsiteY240" fmla="*/ 1044238 h 5377559"/>
              <a:gd name="connsiteX241" fmla="*/ 1248271 w 2949597"/>
              <a:gd name="connsiteY241" fmla="*/ 936527 h 5377559"/>
              <a:gd name="connsiteX242" fmla="*/ 1232296 w 2949597"/>
              <a:gd name="connsiteY242" fmla="*/ 915551 h 5377559"/>
              <a:gd name="connsiteX243" fmla="*/ 1199401 w 2949597"/>
              <a:gd name="connsiteY243" fmla="*/ 886742 h 5377559"/>
              <a:gd name="connsiteX244" fmla="*/ 1175441 w 2949597"/>
              <a:gd name="connsiteY244" fmla="*/ 855275 h 5377559"/>
              <a:gd name="connsiteX245" fmla="*/ 1175684 w 2949597"/>
              <a:gd name="connsiteY245" fmla="*/ 790851 h 5377559"/>
              <a:gd name="connsiteX246" fmla="*/ 1173577 w 2949597"/>
              <a:gd name="connsiteY246" fmla="*/ 718548 h 5377559"/>
              <a:gd name="connsiteX247" fmla="*/ 1176635 w 2949597"/>
              <a:gd name="connsiteY247" fmla="*/ 696189 h 5377559"/>
              <a:gd name="connsiteX248" fmla="*/ 1179697 w 2949597"/>
              <a:gd name="connsiteY248" fmla="*/ 673827 h 5377559"/>
              <a:gd name="connsiteX249" fmla="*/ 1149394 w 2949597"/>
              <a:gd name="connsiteY249" fmla="*/ 588478 h 5377559"/>
              <a:gd name="connsiteX250" fmla="*/ 1101234 w 2949597"/>
              <a:gd name="connsiteY250" fmla="*/ 508451 h 5377559"/>
              <a:gd name="connsiteX251" fmla="*/ 1118630 w 2949597"/>
              <a:gd name="connsiteY251" fmla="*/ 468945 h 5377559"/>
              <a:gd name="connsiteX252" fmla="*/ 1167511 w 2949597"/>
              <a:gd name="connsiteY252" fmla="*/ 437216 h 5377559"/>
              <a:gd name="connsiteX253" fmla="*/ 1171742 w 2949597"/>
              <a:gd name="connsiteY253" fmla="*/ 418793 h 5377559"/>
              <a:gd name="connsiteX254" fmla="*/ 1221320 w 2949597"/>
              <a:gd name="connsiteY254" fmla="*/ 438336 h 5377559"/>
              <a:gd name="connsiteX255" fmla="*/ 1270898 w 2949597"/>
              <a:gd name="connsiteY255" fmla="*/ 457881 h 5377559"/>
              <a:gd name="connsiteX256" fmla="*/ 1313199 w 2949597"/>
              <a:gd name="connsiteY256" fmla="*/ 436693 h 5377559"/>
              <a:gd name="connsiteX257" fmla="*/ 1308991 w 2949597"/>
              <a:gd name="connsiteY257" fmla="*/ 292087 h 5377559"/>
              <a:gd name="connsiteX258" fmla="*/ 1281980 w 2949597"/>
              <a:gd name="connsiteY258" fmla="*/ 201464 h 5377559"/>
              <a:gd name="connsiteX259" fmla="*/ 1319827 w 2949597"/>
              <a:gd name="connsiteY259" fmla="*/ 100094 h 5377559"/>
              <a:gd name="connsiteX260" fmla="*/ 1324058 w 2949597"/>
              <a:gd name="connsiteY260" fmla="*/ 81671 h 5377559"/>
              <a:gd name="connsiteX261" fmla="*/ 1328294 w 2949597"/>
              <a:gd name="connsiteY261" fmla="*/ 63250 h 5377559"/>
              <a:gd name="connsiteX262" fmla="*/ 1330176 w 2949597"/>
              <a:gd name="connsiteY262" fmla="*/ 36949 h 5377559"/>
              <a:gd name="connsiteX263" fmla="*/ 1332060 w 2949597"/>
              <a:gd name="connsiteY263" fmla="*/ 10646 h 537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</a:cxnLst>
            <a:rect l="l" t="t" r="r" b="b"/>
            <a:pathLst>
              <a:path w="2949597" h="5377559">
                <a:moveTo>
                  <a:pt x="1367780" y="0"/>
                </a:moveTo>
                <a:lnTo>
                  <a:pt x="1417588" y="36634"/>
                </a:lnTo>
                <a:lnTo>
                  <a:pt x="1467401" y="73267"/>
                </a:lnTo>
                <a:cubicBezTo>
                  <a:pt x="1482440" y="80225"/>
                  <a:pt x="1490740" y="86331"/>
                  <a:pt x="1492306" y="91586"/>
                </a:cubicBezTo>
                <a:cubicBezTo>
                  <a:pt x="1512041" y="114303"/>
                  <a:pt x="1526765" y="125643"/>
                  <a:pt x="1536480" y="125608"/>
                </a:cubicBezTo>
                <a:cubicBezTo>
                  <a:pt x="1546193" y="125574"/>
                  <a:pt x="1567497" y="126373"/>
                  <a:pt x="1600394" y="128009"/>
                </a:cubicBezTo>
                <a:cubicBezTo>
                  <a:pt x="1612300" y="124460"/>
                  <a:pt x="1625382" y="124851"/>
                  <a:pt x="1639637" y="129182"/>
                </a:cubicBezTo>
                <a:cubicBezTo>
                  <a:pt x="1653893" y="133513"/>
                  <a:pt x="1670730" y="135644"/>
                  <a:pt x="1690159" y="135574"/>
                </a:cubicBezTo>
                <a:cubicBezTo>
                  <a:pt x="1687336" y="147856"/>
                  <a:pt x="1687101" y="157936"/>
                  <a:pt x="1689450" y="165816"/>
                </a:cubicBezTo>
                <a:cubicBezTo>
                  <a:pt x="1691798" y="173695"/>
                  <a:pt x="1691561" y="183776"/>
                  <a:pt x="1688738" y="196058"/>
                </a:cubicBezTo>
                <a:cubicBezTo>
                  <a:pt x="1705033" y="185482"/>
                  <a:pt x="1720229" y="176662"/>
                  <a:pt x="1734330" y="169598"/>
                </a:cubicBezTo>
                <a:cubicBezTo>
                  <a:pt x="1748428" y="162537"/>
                  <a:pt x="1763627" y="153716"/>
                  <a:pt x="1779918" y="143138"/>
                </a:cubicBezTo>
                <a:cubicBezTo>
                  <a:pt x="1798089" y="160604"/>
                  <a:pt x="1826911" y="192053"/>
                  <a:pt x="1866379" y="237490"/>
                </a:cubicBezTo>
                <a:cubicBezTo>
                  <a:pt x="1881730" y="267237"/>
                  <a:pt x="1908674" y="270643"/>
                  <a:pt x="1947215" y="247719"/>
                </a:cubicBezTo>
                <a:cubicBezTo>
                  <a:pt x="1959122" y="244169"/>
                  <a:pt x="1967268" y="238880"/>
                  <a:pt x="1971653" y="231852"/>
                </a:cubicBezTo>
                <a:lnTo>
                  <a:pt x="1983398" y="271252"/>
                </a:lnTo>
                <a:lnTo>
                  <a:pt x="1997024" y="284352"/>
                </a:lnTo>
                <a:cubicBezTo>
                  <a:pt x="2047783" y="280664"/>
                  <a:pt x="2082875" y="278784"/>
                  <a:pt x="2102298" y="278713"/>
                </a:cubicBezTo>
                <a:cubicBezTo>
                  <a:pt x="2115771" y="280419"/>
                  <a:pt x="2125482" y="280382"/>
                  <a:pt x="2131437" y="278607"/>
                </a:cubicBezTo>
                <a:cubicBezTo>
                  <a:pt x="2137390" y="276833"/>
                  <a:pt x="2144127" y="277686"/>
                  <a:pt x="2151645" y="281164"/>
                </a:cubicBezTo>
                <a:cubicBezTo>
                  <a:pt x="2181722" y="295080"/>
                  <a:pt x="2210232" y="303744"/>
                  <a:pt x="2237178" y="307153"/>
                </a:cubicBezTo>
                <a:cubicBezTo>
                  <a:pt x="2264119" y="310561"/>
                  <a:pt x="2294042" y="313083"/>
                  <a:pt x="2326938" y="314717"/>
                </a:cubicBezTo>
                <a:cubicBezTo>
                  <a:pt x="2374873" y="323311"/>
                  <a:pt x="2404559" y="335914"/>
                  <a:pt x="2415994" y="352524"/>
                </a:cubicBezTo>
                <a:cubicBezTo>
                  <a:pt x="2427425" y="369137"/>
                  <a:pt x="2435646" y="396717"/>
                  <a:pt x="2440655" y="435264"/>
                </a:cubicBezTo>
                <a:cubicBezTo>
                  <a:pt x="2453490" y="500080"/>
                  <a:pt x="2464448" y="564024"/>
                  <a:pt x="2473526" y="627100"/>
                </a:cubicBezTo>
                <a:cubicBezTo>
                  <a:pt x="2482603" y="690176"/>
                  <a:pt x="2498730" y="749717"/>
                  <a:pt x="2521905" y="805730"/>
                </a:cubicBezTo>
                <a:cubicBezTo>
                  <a:pt x="2543519" y="856490"/>
                  <a:pt x="2557297" y="908155"/>
                  <a:pt x="2563242" y="960721"/>
                </a:cubicBezTo>
                <a:cubicBezTo>
                  <a:pt x="2569185" y="1013290"/>
                  <a:pt x="2583746" y="1067580"/>
                  <a:pt x="2606925" y="1123592"/>
                </a:cubicBezTo>
                <a:cubicBezTo>
                  <a:pt x="2622272" y="1153338"/>
                  <a:pt x="2633547" y="1185730"/>
                  <a:pt x="2640750" y="1220761"/>
                </a:cubicBezTo>
                <a:cubicBezTo>
                  <a:pt x="2647951" y="1255794"/>
                  <a:pt x="2656248" y="1289073"/>
                  <a:pt x="2665643" y="1320594"/>
                </a:cubicBezTo>
                <a:cubicBezTo>
                  <a:pt x="2678169" y="1362619"/>
                  <a:pt x="2669706" y="1399463"/>
                  <a:pt x="2640249" y="1431124"/>
                </a:cubicBezTo>
                <a:cubicBezTo>
                  <a:pt x="2637426" y="1443406"/>
                  <a:pt x="2636094" y="1455243"/>
                  <a:pt x="2636250" y="1466637"/>
                </a:cubicBezTo>
                <a:cubicBezTo>
                  <a:pt x="2636402" y="1478029"/>
                  <a:pt x="2635072" y="1489866"/>
                  <a:pt x="2632247" y="1502148"/>
                </a:cubicBezTo>
                <a:cubicBezTo>
                  <a:pt x="2636945" y="1517910"/>
                  <a:pt x="2640546" y="1535427"/>
                  <a:pt x="2643051" y="1554699"/>
                </a:cubicBezTo>
                <a:cubicBezTo>
                  <a:pt x="2645555" y="1573973"/>
                  <a:pt x="2649154" y="1591490"/>
                  <a:pt x="2653853" y="1607252"/>
                </a:cubicBezTo>
                <a:cubicBezTo>
                  <a:pt x="2658550" y="1623011"/>
                  <a:pt x="2665128" y="1639640"/>
                  <a:pt x="2673585" y="1657138"/>
                </a:cubicBezTo>
                <a:cubicBezTo>
                  <a:pt x="2682039" y="1674639"/>
                  <a:pt x="2689401" y="1693895"/>
                  <a:pt x="2695663" y="1714909"/>
                </a:cubicBezTo>
                <a:cubicBezTo>
                  <a:pt x="2703492" y="1741175"/>
                  <a:pt x="2709284" y="1782350"/>
                  <a:pt x="2713037" y="1838434"/>
                </a:cubicBezTo>
                <a:cubicBezTo>
                  <a:pt x="2716479" y="1871726"/>
                  <a:pt x="2718430" y="1905465"/>
                  <a:pt x="2718897" y="1939648"/>
                </a:cubicBezTo>
                <a:cubicBezTo>
                  <a:pt x="2719361" y="1973827"/>
                  <a:pt x="2726485" y="2003164"/>
                  <a:pt x="2740266" y="2027659"/>
                </a:cubicBezTo>
                <a:cubicBezTo>
                  <a:pt x="2766264" y="2071390"/>
                  <a:pt x="2776991" y="2118242"/>
                  <a:pt x="2772438" y="2168219"/>
                </a:cubicBezTo>
                <a:cubicBezTo>
                  <a:pt x="2767890" y="2218195"/>
                  <a:pt x="2771878" y="2264198"/>
                  <a:pt x="2784405" y="2306226"/>
                </a:cubicBezTo>
                <a:lnTo>
                  <a:pt x="2861912" y="2566264"/>
                </a:lnTo>
                <a:cubicBezTo>
                  <a:pt x="2865045" y="2576771"/>
                  <a:pt x="2867079" y="2589036"/>
                  <a:pt x="2868016" y="2603058"/>
                </a:cubicBezTo>
                <a:cubicBezTo>
                  <a:pt x="2868953" y="2617077"/>
                  <a:pt x="2870990" y="2629339"/>
                  <a:pt x="2874122" y="2639847"/>
                </a:cubicBezTo>
                <a:cubicBezTo>
                  <a:pt x="2879128" y="2678395"/>
                  <a:pt x="2885233" y="2715184"/>
                  <a:pt x="2892434" y="2750221"/>
                </a:cubicBezTo>
                <a:cubicBezTo>
                  <a:pt x="2899634" y="2785253"/>
                  <a:pt x="2909497" y="2823784"/>
                  <a:pt x="2922025" y="2865811"/>
                </a:cubicBezTo>
                <a:lnTo>
                  <a:pt x="2924373" y="2873691"/>
                </a:lnTo>
                <a:cubicBezTo>
                  <a:pt x="2908388" y="2907055"/>
                  <a:pt x="2905408" y="2935115"/>
                  <a:pt x="2915432" y="2957867"/>
                </a:cubicBezTo>
                <a:cubicBezTo>
                  <a:pt x="2925456" y="2980620"/>
                  <a:pt x="2934383" y="3005129"/>
                  <a:pt x="2942211" y="3031395"/>
                </a:cubicBezTo>
                <a:lnTo>
                  <a:pt x="2914956" y="3005201"/>
                </a:lnTo>
                <a:cubicBezTo>
                  <a:pt x="2903360" y="3031534"/>
                  <a:pt x="2897717" y="3056098"/>
                  <a:pt x="2898028" y="3078885"/>
                </a:cubicBezTo>
                <a:cubicBezTo>
                  <a:pt x="2864819" y="3054462"/>
                  <a:pt x="2899051" y="3101815"/>
                  <a:pt x="2897631" y="3113122"/>
                </a:cubicBezTo>
                <a:cubicBezTo>
                  <a:pt x="2896210" y="3124430"/>
                  <a:pt x="2892809" y="3122845"/>
                  <a:pt x="2889511" y="3146720"/>
                </a:cubicBezTo>
                <a:cubicBezTo>
                  <a:pt x="2886212" y="3170594"/>
                  <a:pt x="2876368" y="3223416"/>
                  <a:pt x="2877841" y="3256361"/>
                </a:cubicBezTo>
                <a:cubicBezTo>
                  <a:pt x="2879315" y="3289304"/>
                  <a:pt x="2890525" y="3318118"/>
                  <a:pt x="2898354" y="3344385"/>
                </a:cubicBezTo>
                <a:cubicBezTo>
                  <a:pt x="2898666" y="3367172"/>
                  <a:pt x="2910447" y="3414547"/>
                  <a:pt x="2915196" y="3435662"/>
                </a:cubicBezTo>
                <a:cubicBezTo>
                  <a:pt x="2919944" y="3456776"/>
                  <a:pt x="2913064" y="3446584"/>
                  <a:pt x="2926845" y="3471076"/>
                </a:cubicBezTo>
                <a:cubicBezTo>
                  <a:pt x="2929976" y="3481583"/>
                  <a:pt x="2926813" y="3500083"/>
                  <a:pt x="2930602" y="3512684"/>
                </a:cubicBezTo>
                <a:cubicBezTo>
                  <a:pt x="2934397" y="3525285"/>
                  <a:pt x="2946464" y="3536169"/>
                  <a:pt x="2949597" y="3546675"/>
                </a:cubicBezTo>
                <a:cubicBezTo>
                  <a:pt x="2942387" y="3565986"/>
                  <a:pt x="2911071" y="3552902"/>
                  <a:pt x="2904457" y="3565601"/>
                </a:cubicBezTo>
                <a:cubicBezTo>
                  <a:pt x="2897843" y="3578301"/>
                  <a:pt x="2903656" y="3601872"/>
                  <a:pt x="2909920" y="3622883"/>
                </a:cubicBezTo>
                <a:cubicBezTo>
                  <a:pt x="2919008" y="3631618"/>
                  <a:pt x="2838314" y="3622650"/>
                  <a:pt x="2819023" y="3626345"/>
                </a:cubicBezTo>
                <a:cubicBezTo>
                  <a:pt x="2799731" y="3630041"/>
                  <a:pt x="2785084" y="3636313"/>
                  <a:pt x="2794171" y="3645045"/>
                </a:cubicBezTo>
                <a:cubicBezTo>
                  <a:pt x="2764402" y="3653918"/>
                  <a:pt x="2720416" y="3635922"/>
                  <a:pt x="2728245" y="3662191"/>
                </a:cubicBezTo>
                <a:cubicBezTo>
                  <a:pt x="2751114" y="3695416"/>
                  <a:pt x="2698672" y="3693152"/>
                  <a:pt x="2682687" y="3726515"/>
                </a:cubicBezTo>
                <a:cubicBezTo>
                  <a:pt x="2679868" y="3738796"/>
                  <a:pt x="2657465" y="3739752"/>
                  <a:pt x="2615482" y="3729384"/>
                </a:cubicBezTo>
                <a:cubicBezTo>
                  <a:pt x="2602010" y="3727681"/>
                  <a:pt x="2591515" y="3725090"/>
                  <a:pt x="2583997" y="3721610"/>
                </a:cubicBezTo>
                <a:cubicBezTo>
                  <a:pt x="2576477" y="3718133"/>
                  <a:pt x="2565981" y="3715539"/>
                  <a:pt x="2552509" y="3713836"/>
                </a:cubicBezTo>
                <a:cubicBezTo>
                  <a:pt x="2531518" y="3708652"/>
                  <a:pt x="2517026" y="3714402"/>
                  <a:pt x="2509035" y="3731086"/>
                </a:cubicBezTo>
                <a:cubicBezTo>
                  <a:pt x="2501042" y="3747766"/>
                  <a:pt x="2499395" y="3763985"/>
                  <a:pt x="2504093" y="3779747"/>
                </a:cubicBezTo>
                <a:lnTo>
                  <a:pt x="2414795" y="3806363"/>
                </a:lnTo>
                <a:cubicBezTo>
                  <a:pt x="2376255" y="3829291"/>
                  <a:pt x="2367634" y="3854742"/>
                  <a:pt x="2388935" y="3882711"/>
                </a:cubicBezTo>
                <a:cubicBezTo>
                  <a:pt x="2378594" y="3891514"/>
                  <a:pt x="2370448" y="3896800"/>
                  <a:pt x="2364495" y="3898575"/>
                </a:cubicBezTo>
                <a:cubicBezTo>
                  <a:pt x="2358541" y="3900349"/>
                  <a:pt x="2350394" y="3905638"/>
                  <a:pt x="2340055" y="3914442"/>
                </a:cubicBezTo>
                <a:lnTo>
                  <a:pt x="2354147" y="3961722"/>
                </a:lnTo>
                <a:lnTo>
                  <a:pt x="2345218" y="3964384"/>
                </a:lnTo>
                <a:cubicBezTo>
                  <a:pt x="2330179" y="3957426"/>
                  <a:pt x="2318118" y="3949580"/>
                  <a:pt x="2309032" y="3940848"/>
                </a:cubicBezTo>
                <a:cubicBezTo>
                  <a:pt x="2306211" y="3953129"/>
                  <a:pt x="2304877" y="3964967"/>
                  <a:pt x="2305034" y="3976361"/>
                </a:cubicBezTo>
                <a:cubicBezTo>
                  <a:pt x="2305189" y="3987754"/>
                  <a:pt x="2303853" y="3999590"/>
                  <a:pt x="2301035" y="4011874"/>
                </a:cubicBezTo>
                <a:cubicBezTo>
                  <a:pt x="2302599" y="4017126"/>
                  <a:pt x="2302676" y="4022822"/>
                  <a:pt x="2301265" y="4028964"/>
                </a:cubicBezTo>
                <a:cubicBezTo>
                  <a:pt x="2299856" y="4035102"/>
                  <a:pt x="2300717" y="4043429"/>
                  <a:pt x="2303847" y="4053933"/>
                </a:cubicBezTo>
                <a:lnTo>
                  <a:pt x="2283637" y="4051377"/>
                </a:lnTo>
                <a:cubicBezTo>
                  <a:pt x="2274554" y="4042644"/>
                  <a:pt x="2270717" y="4035208"/>
                  <a:pt x="2272129" y="4029069"/>
                </a:cubicBezTo>
                <a:cubicBezTo>
                  <a:pt x="2273540" y="4022926"/>
                  <a:pt x="2272677" y="4014604"/>
                  <a:pt x="2269545" y="4004098"/>
                </a:cubicBezTo>
                <a:cubicBezTo>
                  <a:pt x="2267980" y="3998845"/>
                  <a:pt x="2268294" y="3994460"/>
                  <a:pt x="2270489" y="3990945"/>
                </a:cubicBezTo>
                <a:cubicBezTo>
                  <a:pt x="2272683" y="3987433"/>
                  <a:pt x="2272998" y="3983049"/>
                  <a:pt x="2271431" y="3977793"/>
                </a:cubicBezTo>
                <a:cubicBezTo>
                  <a:pt x="2277072" y="3953235"/>
                  <a:pt x="2279504" y="3939639"/>
                  <a:pt x="2278721" y="3937012"/>
                </a:cubicBezTo>
                <a:cubicBezTo>
                  <a:pt x="2277937" y="3934384"/>
                  <a:pt x="2261879" y="3934882"/>
                  <a:pt x="2230548" y="3938499"/>
                </a:cubicBezTo>
                <a:lnTo>
                  <a:pt x="2219544" y="3938171"/>
                </a:lnTo>
                <a:lnTo>
                  <a:pt x="2256212" y="4015727"/>
                </a:lnTo>
                <a:lnTo>
                  <a:pt x="2338168" y="4224245"/>
                </a:lnTo>
                <a:cubicBezTo>
                  <a:pt x="2356879" y="4257745"/>
                  <a:pt x="2373462" y="4290866"/>
                  <a:pt x="2387913" y="4323608"/>
                </a:cubicBezTo>
                <a:cubicBezTo>
                  <a:pt x="2402364" y="4356347"/>
                  <a:pt x="2418949" y="4389466"/>
                  <a:pt x="2437663" y="4422968"/>
                </a:cubicBezTo>
                <a:cubicBezTo>
                  <a:pt x="2443009" y="4432540"/>
                  <a:pt x="2449940" y="4438087"/>
                  <a:pt x="2458460" y="4439605"/>
                </a:cubicBezTo>
                <a:cubicBezTo>
                  <a:pt x="2469651" y="4445912"/>
                  <a:pt x="2482973" y="4452599"/>
                  <a:pt x="2498428" y="4459665"/>
                </a:cubicBezTo>
                <a:cubicBezTo>
                  <a:pt x="2513880" y="4466729"/>
                  <a:pt x="2524277" y="4475050"/>
                  <a:pt x="2529624" y="4484622"/>
                </a:cubicBezTo>
                <a:cubicBezTo>
                  <a:pt x="2534473" y="4507030"/>
                  <a:pt x="2538647" y="4528241"/>
                  <a:pt x="2542159" y="4548258"/>
                </a:cubicBezTo>
                <a:cubicBezTo>
                  <a:pt x="2545671" y="4568273"/>
                  <a:pt x="2551183" y="4591877"/>
                  <a:pt x="2558704" y="4619073"/>
                </a:cubicBezTo>
                <a:cubicBezTo>
                  <a:pt x="2564049" y="4628642"/>
                  <a:pt x="2564468" y="4636260"/>
                  <a:pt x="2559958" y="4641915"/>
                </a:cubicBezTo>
                <a:cubicBezTo>
                  <a:pt x="2555447" y="4647575"/>
                  <a:pt x="2555865" y="4655190"/>
                  <a:pt x="2561210" y="4664762"/>
                </a:cubicBezTo>
                <a:cubicBezTo>
                  <a:pt x="2580426" y="4685426"/>
                  <a:pt x="2596590" y="4710931"/>
                  <a:pt x="2609705" y="4741276"/>
                </a:cubicBezTo>
                <a:cubicBezTo>
                  <a:pt x="2622819" y="4771626"/>
                  <a:pt x="2644833" y="4793865"/>
                  <a:pt x="2675736" y="4807996"/>
                </a:cubicBezTo>
                <a:cubicBezTo>
                  <a:pt x="2709814" y="4814077"/>
                  <a:pt x="2706389" y="4828550"/>
                  <a:pt x="2665465" y="4851408"/>
                </a:cubicBezTo>
                <a:cubicBezTo>
                  <a:pt x="2653771" y="4857939"/>
                  <a:pt x="2638907" y="4872519"/>
                  <a:pt x="2620867" y="4895154"/>
                </a:cubicBezTo>
                <a:cubicBezTo>
                  <a:pt x="2617697" y="4903206"/>
                  <a:pt x="2617444" y="4909624"/>
                  <a:pt x="2620118" y="4914411"/>
                </a:cubicBezTo>
                <a:cubicBezTo>
                  <a:pt x="2603079" y="4911371"/>
                  <a:pt x="2584578" y="4909147"/>
                  <a:pt x="2564617" y="4907738"/>
                </a:cubicBezTo>
                <a:cubicBezTo>
                  <a:pt x="2544654" y="4906330"/>
                  <a:pt x="2526153" y="4904107"/>
                  <a:pt x="2509117" y="4901064"/>
                </a:cubicBezTo>
                <a:cubicBezTo>
                  <a:pt x="2480384" y="4904555"/>
                  <a:pt x="2467103" y="4915113"/>
                  <a:pt x="2469278" y="4932734"/>
                </a:cubicBezTo>
                <a:cubicBezTo>
                  <a:pt x="2464103" y="4992138"/>
                  <a:pt x="2475135" y="5039346"/>
                  <a:pt x="2502364" y="5074365"/>
                </a:cubicBezTo>
                <a:cubicBezTo>
                  <a:pt x="2521576" y="5095031"/>
                  <a:pt x="2536945" y="5122548"/>
                  <a:pt x="2548477" y="5156921"/>
                </a:cubicBezTo>
                <a:cubicBezTo>
                  <a:pt x="2560007" y="5191292"/>
                  <a:pt x="2553575" y="5227849"/>
                  <a:pt x="2529193" y="5266584"/>
                </a:cubicBezTo>
                <a:cubicBezTo>
                  <a:pt x="2526019" y="5274638"/>
                  <a:pt x="2525771" y="5281054"/>
                  <a:pt x="2528445" y="5285841"/>
                </a:cubicBezTo>
                <a:cubicBezTo>
                  <a:pt x="2531117" y="5290625"/>
                  <a:pt x="2530866" y="5297043"/>
                  <a:pt x="2527692" y="5305098"/>
                </a:cubicBezTo>
                <a:cubicBezTo>
                  <a:pt x="2527193" y="5317934"/>
                  <a:pt x="2528279" y="5326746"/>
                  <a:pt x="2530952" y="5331530"/>
                </a:cubicBezTo>
                <a:cubicBezTo>
                  <a:pt x="2533625" y="5336317"/>
                  <a:pt x="2534711" y="5345129"/>
                  <a:pt x="2534212" y="5357965"/>
                </a:cubicBezTo>
                <a:lnTo>
                  <a:pt x="2499134" y="5377559"/>
                </a:lnTo>
                <a:lnTo>
                  <a:pt x="2439999" y="5354080"/>
                </a:lnTo>
                <a:lnTo>
                  <a:pt x="2380862" y="5330602"/>
                </a:lnTo>
                <a:cubicBezTo>
                  <a:pt x="2363823" y="5327561"/>
                  <a:pt x="2353968" y="5323647"/>
                  <a:pt x="2351294" y="5318860"/>
                </a:cubicBezTo>
                <a:cubicBezTo>
                  <a:pt x="2326236" y="5301463"/>
                  <a:pt x="2308654" y="5294018"/>
                  <a:pt x="2298545" y="5296524"/>
                </a:cubicBezTo>
                <a:cubicBezTo>
                  <a:pt x="2288439" y="5299029"/>
                  <a:pt x="2266098" y="5303660"/>
                  <a:pt x="2231521" y="5310416"/>
                </a:cubicBezTo>
                <a:cubicBezTo>
                  <a:pt x="2219828" y="5316947"/>
                  <a:pt x="2206129" y="5319889"/>
                  <a:pt x="2190427" y="5319241"/>
                </a:cubicBezTo>
                <a:cubicBezTo>
                  <a:pt x="2174724" y="5318594"/>
                  <a:pt x="2156770" y="5320776"/>
                  <a:pt x="2136555" y="5325786"/>
                </a:cubicBezTo>
                <a:cubicBezTo>
                  <a:pt x="2137057" y="5312947"/>
                  <a:pt x="2135299" y="5302941"/>
                  <a:pt x="2131290" y="5295763"/>
                </a:cubicBezTo>
                <a:cubicBezTo>
                  <a:pt x="2127280" y="5288585"/>
                  <a:pt x="2125527" y="5278577"/>
                  <a:pt x="2126028" y="5265738"/>
                </a:cubicBezTo>
                <a:cubicBezTo>
                  <a:pt x="2111159" y="5280320"/>
                  <a:pt x="2097089" y="5292890"/>
                  <a:pt x="2083809" y="5303448"/>
                </a:cubicBezTo>
                <a:cubicBezTo>
                  <a:pt x="2070531" y="5314002"/>
                  <a:pt x="2056457" y="5326574"/>
                  <a:pt x="2041593" y="5341157"/>
                </a:cubicBezTo>
                <a:cubicBezTo>
                  <a:pt x="2019207" y="5328545"/>
                  <a:pt x="1982954" y="5304843"/>
                  <a:pt x="1932839" y="5270045"/>
                </a:cubicBezTo>
                <a:cubicBezTo>
                  <a:pt x="1910951" y="5244596"/>
                  <a:pt x="1882221" y="5248089"/>
                  <a:pt x="1846642" y="5280517"/>
                </a:cubicBezTo>
                <a:cubicBezTo>
                  <a:pt x="1834949" y="5287048"/>
                  <a:pt x="1827517" y="5294340"/>
                  <a:pt x="1824347" y="5302392"/>
                </a:cubicBezTo>
                <a:lnTo>
                  <a:pt x="1804298" y="5266498"/>
                </a:lnTo>
                <a:lnTo>
                  <a:pt x="1787508" y="5257037"/>
                </a:lnTo>
                <a:cubicBezTo>
                  <a:pt x="1735389" y="5273590"/>
                  <a:pt x="1699225" y="5284373"/>
                  <a:pt x="1679015" y="5289383"/>
                </a:cubicBezTo>
                <a:cubicBezTo>
                  <a:pt x="1664648" y="5291128"/>
                  <a:pt x="1654543" y="5293635"/>
                  <a:pt x="1648696" y="5296902"/>
                </a:cubicBezTo>
                <a:cubicBezTo>
                  <a:pt x="1642851" y="5300167"/>
                  <a:pt x="1635665" y="5301040"/>
                  <a:pt x="1627147" y="5299519"/>
                </a:cubicBezTo>
                <a:cubicBezTo>
                  <a:pt x="1593068" y="5293438"/>
                  <a:pt x="1561663" y="5292142"/>
                  <a:pt x="1532930" y="5295633"/>
                </a:cubicBezTo>
                <a:cubicBezTo>
                  <a:pt x="1504202" y="5299124"/>
                  <a:pt x="1472546" y="5304248"/>
                  <a:pt x="1437969" y="5311004"/>
                </a:cubicBezTo>
                <a:cubicBezTo>
                  <a:pt x="1386352" y="5314719"/>
                  <a:pt x="1352941" y="5309835"/>
                  <a:pt x="1337738" y="5296352"/>
                </a:cubicBezTo>
                <a:cubicBezTo>
                  <a:pt x="1322536" y="5282866"/>
                  <a:pt x="1308503" y="5257741"/>
                  <a:pt x="1295635" y="5220977"/>
                </a:cubicBezTo>
                <a:cubicBezTo>
                  <a:pt x="1269405" y="5160279"/>
                  <a:pt x="1245303" y="5099966"/>
                  <a:pt x="1223330" y="5040031"/>
                </a:cubicBezTo>
                <a:cubicBezTo>
                  <a:pt x="1201357" y="4980096"/>
                  <a:pt x="1172747" y="4925442"/>
                  <a:pt x="1137498" y="4876062"/>
                </a:cubicBezTo>
                <a:cubicBezTo>
                  <a:pt x="1104917" y="4831470"/>
                  <a:pt x="1080315" y="4783991"/>
                  <a:pt x="1063690" y="4733630"/>
                </a:cubicBezTo>
                <a:cubicBezTo>
                  <a:pt x="1047067" y="4683265"/>
                  <a:pt x="1021130" y="4633395"/>
                  <a:pt x="985877" y="4584018"/>
                </a:cubicBezTo>
                <a:cubicBezTo>
                  <a:pt x="963992" y="4558568"/>
                  <a:pt x="945822" y="4529472"/>
                  <a:pt x="931369" y="4496734"/>
                </a:cubicBezTo>
                <a:cubicBezTo>
                  <a:pt x="916918" y="4463995"/>
                  <a:pt x="901671" y="4433265"/>
                  <a:pt x="885631" y="4404550"/>
                </a:cubicBezTo>
                <a:cubicBezTo>
                  <a:pt x="864247" y="4366266"/>
                  <a:pt x="865746" y="4327754"/>
                  <a:pt x="890132" y="4289017"/>
                </a:cubicBezTo>
                <a:cubicBezTo>
                  <a:pt x="890634" y="4276178"/>
                  <a:pt x="889670" y="4264159"/>
                  <a:pt x="887247" y="4252953"/>
                </a:cubicBezTo>
                <a:cubicBezTo>
                  <a:pt x="884827" y="4241751"/>
                  <a:pt x="883863" y="4229731"/>
                  <a:pt x="884365" y="4216893"/>
                </a:cubicBezTo>
                <a:cubicBezTo>
                  <a:pt x="876344" y="4202534"/>
                  <a:pt x="869119" y="4186164"/>
                  <a:pt x="862684" y="4167782"/>
                </a:cubicBezTo>
                <a:cubicBezTo>
                  <a:pt x="856252" y="4149399"/>
                  <a:pt x="849027" y="4133029"/>
                  <a:pt x="841006" y="4118670"/>
                </a:cubicBezTo>
                <a:cubicBezTo>
                  <a:pt x="832987" y="4104313"/>
                  <a:pt x="822838" y="4089577"/>
                  <a:pt x="810557" y="4074460"/>
                </a:cubicBezTo>
                <a:cubicBezTo>
                  <a:pt x="798281" y="4059342"/>
                  <a:pt x="786794" y="4042211"/>
                  <a:pt x="776101" y="4023068"/>
                </a:cubicBezTo>
                <a:cubicBezTo>
                  <a:pt x="762736" y="3999140"/>
                  <a:pt x="748532" y="3959982"/>
                  <a:pt x="733492" y="3905591"/>
                </a:cubicBezTo>
                <a:cubicBezTo>
                  <a:pt x="723300" y="3873614"/>
                  <a:pt x="714570" y="3840815"/>
                  <a:pt x="707299" y="3807201"/>
                </a:cubicBezTo>
                <a:cubicBezTo>
                  <a:pt x="700030" y="3773591"/>
                  <a:pt x="686790" y="3746452"/>
                  <a:pt x="667578" y="3725786"/>
                </a:cubicBezTo>
                <a:cubicBezTo>
                  <a:pt x="631827" y="3689246"/>
                  <a:pt x="625593" y="3696357"/>
                  <a:pt x="601098" y="3663843"/>
                </a:cubicBezTo>
                <a:cubicBezTo>
                  <a:pt x="576603" y="3631329"/>
                  <a:pt x="541988" y="3568986"/>
                  <a:pt x="520603" y="3530698"/>
                </a:cubicBezTo>
                <a:lnTo>
                  <a:pt x="347642" y="3296347"/>
                </a:lnTo>
                <a:cubicBezTo>
                  <a:pt x="295510" y="3244436"/>
                  <a:pt x="280893" y="3198999"/>
                  <a:pt x="253532" y="3150660"/>
                </a:cubicBezTo>
                <a:cubicBezTo>
                  <a:pt x="226170" y="3102323"/>
                  <a:pt x="205704" y="3044180"/>
                  <a:pt x="183482" y="3006323"/>
                </a:cubicBezTo>
                <a:cubicBezTo>
                  <a:pt x="161260" y="2968465"/>
                  <a:pt x="133927" y="2950205"/>
                  <a:pt x="120202" y="2923519"/>
                </a:cubicBezTo>
                <a:cubicBezTo>
                  <a:pt x="106477" y="2896833"/>
                  <a:pt x="121175" y="2892249"/>
                  <a:pt x="101140" y="2846207"/>
                </a:cubicBezTo>
                <a:cubicBezTo>
                  <a:pt x="81106" y="2800165"/>
                  <a:pt x="4848" y="2669675"/>
                  <a:pt x="0" y="2647267"/>
                </a:cubicBezTo>
                <a:cubicBezTo>
                  <a:pt x="39425" y="2662920"/>
                  <a:pt x="27090" y="2579272"/>
                  <a:pt x="64838" y="2550022"/>
                </a:cubicBezTo>
                <a:cubicBezTo>
                  <a:pt x="102584" y="2520773"/>
                  <a:pt x="182124" y="2499602"/>
                  <a:pt x="226490" y="2471769"/>
                </a:cubicBezTo>
                <a:cubicBezTo>
                  <a:pt x="270855" y="2443936"/>
                  <a:pt x="291824" y="2376185"/>
                  <a:pt x="331034" y="2383019"/>
                </a:cubicBezTo>
                <a:cubicBezTo>
                  <a:pt x="370242" y="2389852"/>
                  <a:pt x="475119" y="2536694"/>
                  <a:pt x="461754" y="2512766"/>
                </a:cubicBezTo>
                <a:cubicBezTo>
                  <a:pt x="456906" y="2490358"/>
                  <a:pt x="355515" y="2365096"/>
                  <a:pt x="360776" y="2340181"/>
                </a:cubicBezTo>
                <a:cubicBezTo>
                  <a:pt x="366033" y="2315269"/>
                  <a:pt x="460656" y="2394079"/>
                  <a:pt x="441446" y="2373415"/>
                </a:cubicBezTo>
                <a:cubicBezTo>
                  <a:pt x="436099" y="2363844"/>
                  <a:pt x="432880" y="2354654"/>
                  <a:pt x="431794" y="2345842"/>
                </a:cubicBezTo>
                <a:cubicBezTo>
                  <a:pt x="430709" y="2337031"/>
                  <a:pt x="427493" y="2327839"/>
                  <a:pt x="422146" y="2318267"/>
                </a:cubicBezTo>
                <a:cubicBezTo>
                  <a:pt x="425819" y="2297377"/>
                  <a:pt x="430579" y="2285300"/>
                  <a:pt x="436423" y="2282036"/>
                </a:cubicBezTo>
                <a:cubicBezTo>
                  <a:pt x="453964" y="2272238"/>
                  <a:pt x="457388" y="2257769"/>
                  <a:pt x="446696" y="2238627"/>
                </a:cubicBezTo>
                <a:cubicBezTo>
                  <a:pt x="435499" y="2232319"/>
                  <a:pt x="427234" y="2224382"/>
                  <a:pt x="421887" y="2214810"/>
                </a:cubicBezTo>
                <a:cubicBezTo>
                  <a:pt x="416541" y="2205238"/>
                  <a:pt x="408270" y="2197300"/>
                  <a:pt x="397075" y="2190994"/>
                </a:cubicBezTo>
                <a:cubicBezTo>
                  <a:pt x="426310" y="2174665"/>
                  <a:pt x="434241" y="2154540"/>
                  <a:pt x="420874" y="2130609"/>
                </a:cubicBezTo>
                <a:cubicBezTo>
                  <a:pt x="390470" y="2103640"/>
                  <a:pt x="380278" y="2071658"/>
                  <a:pt x="390299" y="2034668"/>
                </a:cubicBezTo>
                <a:cubicBezTo>
                  <a:pt x="390798" y="2021831"/>
                  <a:pt x="413933" y="2015189"/>
                  <a:pt x="459705" y="2014739"/>
                </a:cubicBezTo>
                <a:cubicBezTo>
                  <a:pt x="474070" y="2012992"/>
                  <a:pt x="485512" y="2012879"/>
                  <a:pt x="494031" y="2014401"/>
                </a:cubicBezTo>
                <a:cubicBezTo>
                  <a:pt x="502551" y="2015918"/>
                  <a:pt x="513994" y="2015808"/>
                  <a:pt x="528360" y="2014061"/>
                </a:cubicBezTo>
                <a:cubicBezTo>
                  <a:pt x="551244" y="2013837"/>
                  <a:pt x="565192" y="2004476"/>
                  <a:pt x="570203" y="1985979"/>
                </a:cubicBezTo>
                <a:cubicBezTo>
                  <a:pt x="575214" y="1967485"/>
                  <a:pt x="573708" y="1951061"/>
                  <a:pt x="565687" y="1936702"/>
                </a:cubicBezTo>
                <a:lnTo>
                  <a:pt x="653383" y="1887719"/>
                </a:lnTo>
                <a:cubicBezTo>
                  <a:pt x="688961" y="1855288"/>
                  <a:pt x="692885" y="1827979"/>
                  <a:pt x="665153" y="1805798"/>
                </a:cubicBezTo>
                <a:cubicBezTo>
                  <a:pt x="674172" y="1794480"/>
                  <a:pt x="681606" y="1787190"/>
                  <a:pt x="687451" y="1783926"/>
                </a:cubicBezTo>
                <a:cubicBezTo>
                  <a:pt x="693298" y="1780659"/>
                  <a:pt x="700731" y="1773367"/>
                  <a:pt x="709750" y="1762049"/>
                </a:cubicBezTo>
                <a:lnTo>
                  <a:pt x="685691" y="1718978"/>
                </a:lnTo>
                <a:lnTo>
                  <a:pt x="694461" y="1714079"/>
                </a:lnTo>
                <a:cubicBezTo>
                  <a:pt x="711500" y="1717120"/>
                  <a:pt x="725615" y="1721794"/>
                  <a:pt x="736810" y="1728099"/>
                </a:cubicBezTo>
                <a:cubicBezTo>
                  <a:pt x="737308" y="1715263"/>
                  <a:pt x="736348" y="1703240"/>
                  <a:pt x="733922" y="1692037"/>
                </a:cubicBezTo>
                <a:cubicBezTo>
                  <a:pt x="731500" y="1680832"/>
                  <a:pt x="730541" y="1668813"/>
                  <a:pt x="731037" y="1655974"/>
                </a:cubicBezTo>
                <a:cubicBezTo>
                  <a:pt x="728365" y="1651190"/>
                  <a:pt x="727155" y="1645588"/>
                  <a:pt x="727404" y="1639167"/>
                </a:cubicBezTo>
                <a:cubicBezTo>
                  <a:pt x="727653" y="1632752"/>
                  <a:pt x="725103" y="1624754"/>
                  <a:pt x="719759" y="1615185"/>
                </a:cubicBezTo>
                <a:lnTo>
                  <a:pt x="741310" y="1612566"/>
                </a:lnTo>
                <a:cubicBezTo>
                  <a:pt x="752501" y="1618873"/>
                  <a:pt x="757973" y="1625234"/>
                  <a:pt x="757721" y="1631651"/>
                </a:cubicBezTo>
                <a:cubicBezTo>
                  <a:pt x="757471" y="1638072"/>
                  <a:pt x="760022" y="1646066"/>
                  <a:pt x="765368" y="1655637"/>
                </a:cubicBezTo>
                <a:cubicBezTo>
                  <a:pt x="768040" y="1660421"/>
                  <a:pt x="768584" y="1664829"/>
                  <a:pt x="766997" y="1668856"/>
                </a:cubicBezTo>
                <a:cubicBezTo>
                  <a:pt x="765408" y="1672880"/>
                  <a:pt x="765952" y="1677287"/>
                  <a:pt x="768626" y="1682074"/>
                </a:cubicBezTo>
                <a:cubicBezTo>
                  <a:pt x="767628" y="1707745"/>
                  <a:pt x="767795" y="1721780"/>
                  <a:pt x="769131" y="1724174"/>
                </a:cubicBezTo>
                <a:cubicBezTo>
                  <a:pt x="770468" y="1726567"/>
                  <a:pt x="787090" y="1721990"/>
                  <a:pt x="818995" y="1710450"/>
                </a:cubicBezTo>
                <a:cubicBezTo>
                  <a:pt x="833360" y="1708703"/>
                  <a:pt x="847058" y="1705763"/>
                  <a:pt x="860087" y="1701623"/>
                </a:cubicBezTo>
                <a:cubicBezTo>
                  <a:pt x="873117" y="1697484"/>
                  <a:pt x="882303" y="1700201"/>
                  <a:pt x="887650" y="1709773"/>
                </a:cubicBezTo>
                <a:cubicBezTo>
                  <a:pt x="912709" y="1727173"/>
                  <a:pt x="940691" y="1742936"/>
                  <a:pt x="971595" y="1757068"/>
                </a:cubicBezTo>
                <a:cubicBezTo>
                  <a:pt x="1002498" y="1771200"/>
                  <a:pt x="1023049" y="1794257"/>
                  <a:pt x="1033240" y="1826238"/>
                </a:cubicBezTo>
                <a:cubicBezTo>
                  <a:pt x="1041259" y="1840594"/>
                  <a:pt x="1050073" y="1852940"/>
                  <a:pt x="1059679" y="1863270"/>
                </a:cubicBezTo>
                <a:cubicBezTo>
                  <a:pt x="1069287" y="1873602"/>
                  <a:pt x="1078096" y="1885949"/>
                  <a:pt x="1086116" y="1900305"/>
                </a:cubicBezTo>
                <a:lnTo>
                  <a:pt x="1126702" y="1849378"/>
                </a:lnTo>
                <a:lnTo>
                  <a:pt x="1168302" y="1882652"/>
                </a:lnTo>
                <a:lnTo>
                  <a:pt x="1209899" y="1915927"/>
                </a:lnTo>
                <a:lnTo>
                  <a:pt x="1259515" y="1963563"/>
                </a:lnTo>
                <a:cubicBezTo>
                  <a:pt x="1276056" y="1979440"/>
                  <a:pt x="1291009" y="1999341"/>
                  <a:pt x="1304375" y="2023269"/>
                </a:cubicBezTo>
                <a:cubicBezTo>
                  <a:pt x="1323586" y="2043936"/>
                  <a:pt x="1342006" y="2066610"/>
                  <a:pt x="1359629" y="2091301"/>
                </a:cubicBezTo>
                <a:cubicBezTo>
                  <a:pt x="1377256" y="2115990"/>
                  <a:pt x="1394087" y="2142688"/>
                  <a:pt x="1410127" y="2171404"/>
                </a:cubicBezTo>
                <a:cubicBezTo>
                  <a:pt x="1420820" y="2190547"/>
                  <a:pt x="1429382" y="2209311"/>
                  <a:pt x="1435814" y="2227694"/>
                </a:cubicBezTo>
                <a:cubicBezTo>
                  <a:pt x="1442250" y="2246075"/>
                  <a:pt x="1449225" y="2268867"/>
                  <a:pt x="1456745" y="2296059"/>
                </a:cubicBezTo>
                <a:cubicBezTo>
                  <a:pt x="1459419" y="2300846"/>
                  <a:pt x="1465013" y="2304000"/>
                  <a:pt x="1473533" y="2305517"/>
                </a:cubicBezTo>
                <a:cubicBezTo>
                  <a:pt x="1490572" y="2308558"/>
                  <a:pt x="1503101" y="2317259"/>
                  <a:pt x="1511120" y="2331615"/>
                </a:cubicBezTo>
                <a:lnTo>
                  <a:pt x="1535178" y="2374687"/>
                </a:lnTo>
                <a:lnTo>
                  <a:pt x="1617134" y="2583205"/>
                </a:lnTo>
                <a:cubicBezTo>
                  <a:pt x="1622481" y="2592778"/>
                  <a:pt x="1624110" y="2605996"/>
                  <a:pt x="1622023" y="2622857"/>
                </a:cubicBezTo>
                <a:cubicBezTo>
                  <a:pt x="1619938" y="2639720"/>
                  <a:pt x="1621567" y="2652938"/>
                  <a:pt x="1626913" y="2662510"/>
                </a:cubicBezTo>
                <a:cubicBezTo>
                  <a:pt x="1628088" y="2705806"/>
                  <a:pt x="1639367" y="2746598"/>
                  <a:pt x="1660752" y="2784883"/>
                </a:cubicBezTo>
                <a:lnTo>
                  <a:pt x="1667492" y="2803176"/>
                </a:lnTo>
                <a:lnTo>
                  <a:pt x="1669337" y="2765137"/>
                </a:lnTo>
                <a:cubicBezTo>
                  <a:pt x="1667931" y="2744106"/>
                  <a:pt x="1664095" y="2723084"/>
                  <a:pt x="1657832" y="2702071"/>
                </a:cubicBezTo>
                <a:cubicBezTo>
                  <a:pt x="1657524" y="2679283"/>
                  <a:pt x="1651652" y="2659583"/>
                  <a:pt x="1640217" y="2642972"/>
                </a:cubicBezTo>
                <a:cubicBezTo>
                  <a:pt x="1628785" y="2626359"/>
                  <a:pt x="1622912" y="2606659"/>
                  <a:pt x="1622601" y="2583870"/>
                </a:cubicBezTo>
                <a:cubicBezTo>
                  <a:pt x="1611641" y="2547098"/>
                  <a:pt x="1602560" y="2511195"/>
                  <a:pt x="1595360" y="2476159"/>
                </a:cubicBezTo>
                <a:cubicBezTo>
                  <a:pt x="1588159" y="2441126"/>
                  <a:pt x="1581270" y="2401709"/>
                  <a:pt x="1574698" y="2357906"/>
                </a:cubicBezTo>
                <a:cubicBezTo>
                  <a:pt x="1611982" y="2352515"/>
                  <a:pt x="1487988" y="2268564"/>
                  <a:pt x="1477027" y="2231791"/>
                </a:cubicBezTo>
                <a:lnTo>
                  <a:pt x="1284969" y="1960991"/>
                </a:lnTo>
                <a:cubicBezTo>
                  <a:pt x="1265527" y="1919391"/>
                  <a:pt x="1339225" y="1958018"/>
                  <a:pt x="1360364" y="1963137"/>
                </a:cubicBezTo>
                <a:cubicBezTo>
                  <a:pt x="1381503" y="1968256"/>
                  <a:pt x="1393772" y="1993887"/>
                  <a:pt x="1411800" y="1991712"/>
                </a:cubicBezTo>
                <a:lnTo>
                  <a:pt x="1468542" y="1969126"/>
                </a:lnTo>
                <a:cubicBezTo>
                  <a:pt x="1460400" y="1920072"/>
                  <a:pt x="1450383" y="1870147"/>
                  <a:pt x="1438486" y="1819352"/>
                </a:cubicBezTo>
                <a:cubicBezTo>
                  <a:pt x="1426584" y="1768558"/>
                  <a:pt x="1416566" y="1718633"/>
                  <a:pt x="1408426" y="1669579"/>
                </a:cubicBezTo>
                <a:cubicBezTo>
                  <a:pt x="1398723" y="1615272"/>
                  <a:pt x="1386825" y="1564477"/>
                  <a:pt x="1372733" y="1517197"/>
                </a:cubicBezTo>
                <a:cubicBezTo>
                  <a:pt x="1358641" y="1469917"/>
                  <a:pt x="1347522" y="1421750"/>
                  <a:pt x="1339385" y="1372696"/>
                </a:cubicBezTo>
                <a:lnTo>
                  <a:pt x="1302757" y="1151950"/>
                </a:lnTo>
                <a:cubicBezTo>
                  <a:pt x="1291796" y="1115177"/>
                  <a:pt x="1282717" y="1079275"/>
                  <a:pt x="1275516" y="1044238"/>
                </a:cubicBezTo>
                <a:cubicBezTo>
                  <a:pt x="1268316" y="1009206"/>
                  <a:pt x="1259233" y="973304"/>
                  <a:pt x="1248271" y="936527"/>
                </a:cubicBezTo>
                <a:cubicBezTo>
                  <a:pt x="1245138" y="926021"/>
                  <a:pt x="1239816" y="919027"/>
                  <a:pt x="1232296" y="915551"/>
                </a:cubicBezTo>
                <a:cubicBezTo>
                  <a:pt x="1223213" y="906817"/>
                  <a:pt x="1212249" y="897214"/>
                  <a:pt x="1199401" y="886742"/>
                </a:cubicBezTo>
                <a:cubicBezTo>
                  <a:pt x="1186559" y="876273"/>
                  <a:pt x="1178572" y="865782"/>
                  <a:pt x="1175441" y="855275"/>
                </a:cubicBezTo>
                <a:cubicBezTo>
                  <a:pt x="1175128" y="832486"/>
                  <a:pt x="1175213" y="811015"/>
                  <a:pt x="1175684" y="790851"/>
                </a:cubicBezTo>
                <a:cubicBezTo>
                  <a:pt x="1176155" y="770691"/>
                  <a:pt x="1175456" y="746591"/>
                  <a:pt x="1173577" y="718548"/>
                </a:cubicBezTo>
                <a:cubicBezTo>
                  <a:pt x="1170446" y="708044"/>
                  <a:pt x="1171466" y="700588"/>
                  <a:pt x="1176635" y="696189"/>
                </a:cubicBezTo>
                <a:cubicBezTo>
                  <a:pt x="1181807" y="691787"/>
                  <a:pt x="1182828" y="684333"/>
                  <a:pt x="1179697" y="673827"/>
                </a:cubicBezTo>
                <a:cubicBezTo>
                  <a:pt x="1165911" y="649333"/>
                  <a:pt x="1155811" y="620883"/>
                  <a:pt x="1149394" y="588478"/>
                </a:cubicBezTo>
                <a:cubicBezTo>
                  <a:pt x="1142976" y="556069"/>
                  <a:pt x="1126921" y="529394"/>
                  <a:pt x="1101234" y="508451"/>
                </a:cubicBezTo>
                <a:cubicBezTo>
                  <a:pt x="1071156" y="494535"/>
                  <a:pt x="1076957" y="481366"/>
                  <a:pt x="1118630" y="468945"/>
                </a:cubicBezTo>
                <a:cubicBezTo>
                  <a:pt x="1130536" y="465396"/>
                  <a:pt x="1146829" y="454821"/>
                  <a:pt x="1167511" y="437216"/>
                </a:cubicBezTo>
                <a:cubicBezTo>
                  <a:pt x="1171896" y="430187"/>
                  <a:pt x="1173308" y="424048"/>
                  <a:pt x="1171742" y="418793"/>
                </a:cubicBezTo>
                <a:cubicBezTo>
                  <a:pt x="1186780" y="425751"/>
                  <a:pt x="1203307" y="432266"/>
                  <a:pt x="1221320" y="438336"/>
                </a:cubicBezTo>
                <a:cubicBezTo>
                  <a:pt x="1239336" y="444407"/>
                  <a:pt x="1255863" y="450922"/>
                  <a:pt x="1270898" y="457881"/>
                </a:cubicBezTo>
                <a:cubicBezTo>
                  <a:pt x="1297843" y="461291"/>
                  <a:pt x="1311945" y="454226"/>
                  <a:pt x="1313199" y="436693"/>
                </a:cubicBezTo>
                <a:cubicBezTo>
                  <a:pt x="1328874" y="380537"/>
                  <a:pt x="1327469" y="332337"/>
                  <a:pt x="1308991" y="292087"/>
                </a:cubicBezTo>
                <a:cubicBezTo>
                  <a:pt x="1295209" y="267591"/>
                  <a:pt x="1286207" y="237387"/>
                  <a:pt x="1281980" y="201464"/>
                </a:cubicBezTo>
                <a:cubicBezTo>
                  <a:pt x="1277755" y="165545"/>
                  <a:pt x="1290373" y="131755"/>
                  <a:pt x="1319827" y="100094"/>
                </a:cubicBezTo>
                <a:cubicBezTo>
                  <a:pt x="1324215" y="93064"/>
                  <a:pt x="1325624" y="86926"/>
                  <a:pt x="1324058" y="81671"/>
                </a:cubicBezTo>
                <a:cubicBezTo>
                  <a:pt x="1322492" y="76419"/>
                  <a:pt x="1323905" y="70279"/>
                  <a:pt x="1328294" y="63250"/>
                </a:cubicBezTo>
                <a:cubicBezTo>
                  <a:pt x="1331113" y="50969"/>
                  <a:pt x="1331742" y="42202"/>
                  <a:pt x="1330176" y="36949"/>
                </a:cubicBezTo>
                <a:cubicBezTo>
                  <a:pt x="1328610" y="31695"/>
                  <a:pt x="1329239" y="22928"/>
                  <a:pt x="1332060" y="10646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58163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sh Photo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228205" y="5000263"/>
            <a:ext cx="15888382" cy="3310733"/>
          </a:xfrm>
          <a:custGeom>
            <a:avLst/>
            <a:gdLst>
              <a:gd name="connsiteX0" fmla="*/ 7148932 w 13240318"/>
              <a:gd name="connsiteY0" fmla="*/ 2594223 h 2758944"/>
              <a:gd name="connsiteX1" fmla="*/ 7138544 w 13240318"/>
              <a:gd name="connsiteY1" fmla="*/ 2594584 h 2758944"/>
              <a:gd name="connsiteX2" fmla="*/ 7143846 w 13240318"/>
              <a:gd name="connsiteY2" fmla="*/ 2602224 h 2758944"/>
              <a:gd name="connsiteX3" fmla="*/ 7149355 w 13240318"/>
              <a:gd name="connsiteY3" fmla="*/ 2601404 h 2758944"/>
              <a:gd name="connsiteX4" fmla="*/ 7156853 w 13240318"/>
              <a:gd name="connsiteY4" fmla="*/ 2603449 h 2758944"/>
              <a:gd name="connsiteX5" fmla="*/ 7151551 w 13240318"/>
              <a:gd name="connsiteY5" fmla="*/ 2595809 h 2758944"/>
              <a:gd name="connsiteX6" fmla="*/ 7148932 w 13240318"/>
              <a:gd name="connsiteY6" fmla="*/ 2594223 h 2758944"/>
              <a:gd name="connsiteX7" fmla="*/ 6515038 w 13240318"/>
              <a:gd name="connsiteY7" fmla="*/ 2568144 h 2758944"/>
              <a:gd name="connsiteX8" fmla="*/ 6496229 w 13240318"/>
              <a:gd name="connsiteY8" fmla="*/ 2570672 h 2758944"/>
              <a:gd name="connsiteX9" fmla="*/ 6416641 w 13240318"/>
              <a:gd name="connsiteY9" fmla="*/ 2580034 h 2758944"/>
              <a:gd name="connsiteX10" fmla="*/ 6413749 w 13240318"/>
              <a:gd name="connsiteY10" fmla="*/ 2583816 h 2758944"/>
              <a:gd name="connsiteX11" fmla="*/ 6460489 w 13240318"/>
              <a:gd name="connsiteY11" fmla="*/ 2581088 h 2758944"/>
              <a:gd name="connsiteX12" fmla="*/ 6507228 w 13240318"/>
              <a:gd name="connsiteY12" fmla="*/ 2578360 h 2758944"/>
              <a:gd name="connsiteX13" fmla="*/ 6513601 w 13240318"/>
              <a:gd name="connsiteY13" fmla="*/ 2570024 h 2758944"/>
              <a:gd name="connsiteX14" fmla="*/ 8563989 w 13240318"/>
              <a:gd name="connsiteY14" fmla="*/ 2336020 h 2758944"/>
              <a:gd name="connsiteX15" fmla="*/ 8564021 w 13240318"/>
              <a:gd name="connsiteY15" fmla="*/ 2338255 h 2758944"/>
              <a:gd name="connsiteX16" fmla="*/ 8556284 w 13240318"/>
              <a:gd name="connsiteY16" fmla="*/ 2342436 h 2758944"/>
              <a:gd name="connsiteX17" fmla="*/ 8566641 w 13240318"/>
              <a:gd name="connsiteY17" fmla="*/ 2339840 h 2758944"/>
              <a:gd name="connsiteX18" fmla="*/ 8563989 w 13240318"/>
              <a:gd name="connsiteY18" fmla="*/ 2336020 h 2758944"/>
              <a:gd name="connsiteX19" fmla="*/ 9335734 w 13240318"/>
              <a:gd name="connsiteY19" fmla="*/ 2223900 h 2758944"/>
              <a:gd name="connsiteX20" fmla="*/ 9336373 w 13240318"/>
              <a:gd name="connsiteY20" fmla="*/ 2224820 h 2758944"/>
              <a:gd name="connsiteX21" fmla="*/ 9338663 w 13240318"/>
              <a:gd name="connsiteY21" fmla="*/ 2224175 h 2758944"/>
              <a:gd name="connsiteX22" fmla="*/ 2506341 w 13240318"/>
              <a:gd name="connsiteY22" fmla="*/ 2193896 h 2758944"/>
              <a:gd name="connsiteX23" fmla="*/ 2487533 w 13240318"/>
              <a:gd name="connsiteY23" fmla="*/ 2196424 h 2758944"/>
              <a:gd name="connsiteX24" fmla="*/ 2407943 w 13240318"/>
              <a:gd name="connsiteY24" fmla="*/ 2205786 h 2758944"/>
              <a:gd name="connsiteX25" fmla="*/ 2405051 w 13240318"/>
              <a:gd name="connsiteY25" fmla="*/ 2209568 h 2758944"/>
              <a:gd name="connsiteX26" fmla="*/ 2451792 w 13240318"/>
              <a:gd name="connsiteY26" fmla="*/ 2206840 h 2758944"/>
              <a:gd name="connsiteX27" fmla="*/ 2477830 w 13240318"/>
              <a:gd name="connsiteY27" fmla="*/ 2205320 h 2758944"/>
              <a:gd name="connsiteX28" fmla="*/ 2500210 w 13240318"/>
              <a:gd name="connsiteY28" fmla="*/ 2201915 h 2758944"/>
              <a:gd name="connsiteX29" fmla="*/ 2504904 w 13240318"/>
              <a:gd name="connsiteY29" fmla="*/ 2195776 h 2758944"/>
              <a:gd name="connsiteX30" fmla="*/ 1681339 w 13240318"/>
              <a:gd name="connsiteY30" fmla="*/ 2106131 h 2758944"/>
              <a:gd name="connsiteX31" fmla="*/ 1670950 w 13240318"/>
              <a:gd name="connsiteY31" fmla="*/ 2106492 h 2758944"/>
              <a:gd name="connsiteX32" fmla="*/ 1676252 w 13240318"/>
              <a:gd name="connsiteY32" fmla="*/ 2114133 h 2758944"/>
              <a:gd name="connsiteX33" fmla="*/ 1681762 w 13240318"/>
              <a:gd name="connsiteY33" fmla="*/ 2113313 h 2758944"/>
              <a:gd name="connsiteX34" fmla="*/ 1689261 w 13240318"/>
              <a:gd name="connsiteY34" fmla="*/ 2115358 h 2758944"/>
              <a:gd name="connsiteX35" fmla="*/ 1683959 w 13240318"/>
              <a:gd name="connsiteY35" fmla="*/ 2107717 h 2758944"/>
              <a:gd name="connsiteX36" fmla="*/ 1681339 w 13240318"/>
              <a:gd name="connsiteY36" fmla="*/ 2106131 h 2758944"/>
              <a:gd name="connsiteX37" fmla="*/ 1052380 w 13240318"/>
              <a:gd name="connsiteY37" fmla="*/ 2073596 h 2758944"/>
              <a:gd name="connsiteX38" fmla="*/ 1005640 w 13240318"/>
              <a:gd name="connsiteY38" fmla="*/ 2076324 h 2758944"/>
              <a:gd name="connsiteX39" fmla="*/ 958901 w 13240318"/>
              <a:gd name="connsiteY39" fmla="*/ 2079052 h 2758944"/>
              <a:gd name="connsiteX40" fmla="*/ 952528 w 13240318"/>
              <a:gd name="connsiteY40" fmla="*/ 2087389 h 2758944"/>
              <a:gd name="connsiteX41" fmla="*/ 946154 w 13240318"/>
              <a:gd name="connsiteY41" fmla="*/ 2095724 h 2758944"/>
              <a:gd name="connsiteX42" fmla="*/ 992894 w 13240318"/>
              <a:gd name="connsiteY42" fmla="*/ 2092997 h 2758944"/>
              <a:gd name="connsiteX43" fmla="*/ 1039632 w 13240318"/>
              <a:gd name="connsiteY43" fmla="*/ 2090268 h 2758944"/>
              <a:gd name="connsiteX44" fmla="*/ 1046007 w 13240318"/>
              <a:gd name="connsiteY44" fmla="*/ 2081933 h 2758944"/>
              <a:gd name="connsiteX45" fmla="*/ 1052380 w 13240318"/>
              <a:gd name="connsiteY45" fmla="*/ 2073596 h 2758944"/>
              <a:gd name="connsiteX46" fmla="*/ 729189 w 13240318"/>
              <a:gd name="connsiteY46" fmla="*/ 2010826 h 2758944"/>
              <a:gd name="connsiteX47" fmla="*/ 731513 w 13240318"/>
              <a:gd name="connsiteY47" fmla="*/ 2014175 h 2758944"/>
              <a:gd name="connsiteX48" fmla="*/ 731844 w 13240318"/>
              <a:gd name="connsiteY48" fmla="*/ 2014654 h 2758944"/>
              <a:gd name="connsiteX49" fmla="*/ 742201 w 13240318"/>
              <a:gd name="connsiteY49" fmla="*/ 2012057 h 2758944"/>
              <a:gd name="connsiteX50" fmla="*/ 766900 w 13240318"/>
              <a:gd name="connsiteY50" fmla="*/ 2012607 h 2758944"/>
              <a:gd name="connsiteX51" fmla="*/ 791596 w 13240318"/>
              <a:gd name="connsiteY51" fmla="*/ 2013156 h 2758944"/>
              <a:gd name="connsiteX52" fmla="*/ 765273 w 13240318"/>
              <a:gd name="connsiteY52" fmla="*/ 2012453 h 2758944"/>
              <a:gd name="connsiteX53" fmla="*/ 729189 w 13240318"/>
              <a:gd name="connsiteY53" fmla="*/ 2010826 h 2758944"/>
              <a:gd name="connsiteX54" fmla="*/ 1415340 w 13240318"/>
              <a:gd name="connsiteY54" fmla="*/ 1992183 h 2758944"/>
              <a:gd name="connsiteX55" fmla="*/ 1409831 w 13240318"/>
              <a:gd name="connsiteY55" fmla="*/ 1993003 h 2758944"/>
              <a:gd name="connsiteX56" fmla="*/ 1402097 w 13240318"/>
              <a:gd name="connsiteY56" fmla="*/ 1997187 h 2758944"/>
              <a:gd name="connsiteX57" fmla="*/ 1402129 w 13240318"/>
              <a:gd name="connsiteY57" fmla="*/ 1999425 h 2758944"/>
              <a:gd name="connsiteX58" fmla="*/ 1412817 w 13240318"/>
              <a:gd name="connsiteY58" fmla="*/ 1997307 h 2758944"/>
              <a:gd name="connsiteX59" fmla="*/ 1425498 w 13240318"/>
              <a:gd name="connsiteY59" fmla="*/ 1998061 h 2758944"/>
              <a:gd name="connsiteX60" fmla="*/ 1423174 w 13240318"/>
              <a:gd name="connsiteY60" fmla="*/ 1994713 h 2758944"/>
              <a:gd name="connsiteX61" fmla="*/ 1422843 w 13240318"/>
              <a:gd name="connsiteY61" fmla="*/ 1994234 h 2758944"/>
              <a:gd name="connsiteX62" fmla="*/ 1415340 w 13240318"/>
              <a:gd name="connsiteY62" fmla="*/ 1992183 h 2758944"/>
              <a:gd name="connsiteX63" fmla="*/ 3096395 w 13240318"/>
              <a:gd name="connsiteY63" fmla="*/ 1847929 h 2758944"/>
              <a:gd name="connsiteX64" fmla="*/ 3096427 w 13240318"/>
              <a:gd name="connsiteY64" fmla="*/ 1850163 h 2758944"/>
              <a:gd name="connsiteX65" fmla="*/ 3088690 w 13240318"/>
              <a:gd name="connsiteY65" fmla="*/ 1854345 h 2758944"/>
              <a:gd name="connsiteX66" fmla="*/ 3099047 w 13240318"/>
              <a:gd name="connsiteY66" fmla="*/ 1851749 h 2758944"/>
              <a:gd name="connsiteX67" fmla="*/ 10224441 w 13240318"/>
              <a:gd name="connsiteY67" fmla="*/ 1785363 h 2758944"/>
              <a:gd name="connsiteX68" fmla="*/ 10041160 w 13240318"/>
              <a:gd name="connsiteY68" fmla="*/ 1871656 h 2758944"/>
              <a:gd name="connsiteX69" fmla="*/ 10007438 w 13240318"/>
              <a:gd name="connsiteY69" fmla="*/ 1875622 h 2758944"/>
              <a:gd name="connsiteX70" fmla="*/ 9973715 w 13240318"/>
              <a:gd name="connsiteY70" fmla="*/ 1879588 h 2758944"/>
              <a:gd name="connsiteX71" fmla="*/ 9979018 w 13240318"/>
              <a:gd name="connsiteY71" fmla="*/ 1887229 h 2758944"/>
              <a:gd name="connsiteX72" fmla="*/ 10041160 w 13240318"/>
              <a:gd name="connsiteY72" fmla="*/ 1871656 h 2758944"/>
              <a:gd name="connsiteX73" fmla="*/ 10140631 w 13240318"/>
              <a:gd name="connsiteY73" fmla="*/ 1831032 h 2758944"/>
              <a:gd name="connsiteX74" fmla="*/ 10240101 w 13240318"/>
              <a:gd name="connsiteY74" fmla="*/ 1790408 h 2758944"/>
              <a:gd name="connsiteX75" fmla="*/ 10224441 w 13240318"/>
              <a:gd name="connsiteY75" fmla="*/ 1785363 h 2758944"/>
              <a:gd name="connsiteX76" fmla="*/ 3868140 w 13240318"/>
              <a:gd name="connsiteY76" fmla="*/ 1735808 h 2758944"/>
              <a:gd name="connsiteX77" fmla="*/ 3870792 w 13240318"/>
              <a:gd name="connsiteY77" fmla="*/ 1739628 h 2758944"/>
              <a:gd name="connsiteX78" fmla="*/ 3881148 w 13240318"/>
              <a:gd name="connsiteY78" fmla="*/ 1737033 h 2758944"/>
              <a:gd name="connsiteX79" fmla="*/ 10553708 w 13240318"/>
              <a:gd name="connsiteY79" fmla="*/ 1734239 h 2758944"/>
              <a:gd name="connsiteX80" fmla="*/ 10530438 w 13240318"/>
              <a:gd name="connsiteY80" fmla="*/ 1742313 h 2758944"/>
              <a:gd name="connsiteX81" fmla="*/ 10514931 w 13240318"/>
              <a:gd name="connsiteY81" fmla="*/ 1748441 h 2758944"/>
              <a:gd name="connsiteX82" fmla="*/ 10516257 w 13240318"/>
              <a:gd name="connsiteY82" fmla="*/ 1750351 h 2758944"/>
              <a:gd name="connsiteX83" fmla="*/ 10517582 w 13240318"/>
              <a:gd name="connsiteY83" fmla="*/ 1752261 h 2758944"/>
              <a:gd name="connsiteX84" fmla="*/ 10537965 w 13240318"/>
              <a:gd name="connsiteY84" fmla="*/ 1746593 h 2758944"/>
              <a:gd name="connsiteX85" fmla="*/ 10556361 w 13240318"/>
              <a:gd name="connsiteY85" fmla="*/ 1738059 h 2758944"/>
              <a:gd name="connsiteX86" fmla="*/ 10555035 w 13240318"/>
              <a:gd name="connsiteY86" fmla="*/ 1736149 h 2758944"/>
              <a:gd name="connsiteX87" fmla="*/ 10553708 w 13240318"/>
              <a:gd name="connsiteY87" fmla="*/ 1734239 h 2758944"/>
              <a:gd name="connsiteX88" fmla="*/ 10645937 w 13240318"/>
              <a:gd name="connsiteY88" fmla="*/ 1639372 h 2758944"/>
              <a:gd name="connsiteX89" fmla="*/ 10635578 w 13240318"/>
              <a:gd name="connsiteY89" fmla="*/ 1641968 h 2758944"/>
              <a:gd name="connsiteX90" fmla="*/ 10648586 w 13240318"/>
              <a:gd name="connsiteY90" fmla="*/ 1643192 h 2758944"/>
              <a:gd name="connsiteX91" fmla="*/ 10913307 w 13240318"/>
              <a:gd name="connsiteY91" fmla="*/ 1621698 h 2758944"/>
              <a:gd name="connsiteX92" fmla="*/ 10870553 w 13240318"/>
              <a:gd name="connsiteY92" fmla="*/ 1630170 h 2758944"/>
              <a:gd name="connsiteX93" fmla="*/ 10827799 w 13240318"/>
              <a:gd name="connsiteY93" fmla="*/ 1638642 h 2758944"/>
              <a:gd name="connsiteX94" fmla="*/ 10829125 w 13240318"/>
              <a:gd name="connsiteY94" fmla="*/ 1640552 h 2758944"/>
              <a:gd name="connsiteX95" fmla="*/ 10830451 w 13240318"/>
              <a:gd name="connsiteY95" fmla="*/ 1642462 h 2758944"/>
              <a:gd name="connsiteX96" fmla="*/ 10871879 w 13240318"/>
              <a:gd name="connsiteY96" fmla="*/ 1632080 h 2758944"/>
              <a:gd name="connsiteX97" fmla="*/ 10913307 w 13240318"/>
              <a:gd name="connsiteY97" fmla="*/ 1621698 h 2758944"/>
              <a:gd name="connsiteX98" fmla="*/ 10740591 w 13240318"/>
              <a:gd name="connsiteY98" fmla="*/ 1602757 h 2758944"/>
              <a:gd name="connsiteX99" fmla="*/ 10735413 w 13240318"/>
              <a:gd name="connsiteY99" fmla="*/ 1604055 h 2758944"/>
              <a:gd name="connsiteX100" fmla="*/ 10730233 w 13240318"/>
              <a:gd name="connsiteY100" fmla="*/ 1605353 h 2758944"/>
              <a:gd name="connsiteX101" fmla="*/ 10734178 w 13240318"/>
              <a:gd name="connsiteY101" fmla="*/ 1608849 h 2758944"/>
              <a:gd name="connsiteX102" fmla="*/ 10745892 w 13240318"/>
              <a:gd name="connsiteY102" fmla="*/ 1610398 h 2758944"/>
              <a:gd name="connsiteX103" fmla="*/ 10743241 w 13240318"/>
              <a:gd name="connsiteY103" fmla="*/ 1606578 h 2758944"/>
              <a:gd name="connsiteX104" fmla="*/ 10741917 w 13240318"/>
              <a:gd name="connsiteY104" fmla="*/ 1604668 h 2758944"/>
              <a:gd name="connsiteX105" fmla="*/ 10740591 w 13240318"/>
              <a:gd name="connsiteY105" fmla="*/ 1602757 h 2758944"/>
              <a:gd name="connsiteX106" fmla="*/ 8289541 w 13240318"/>
              <a:gd name="connsiteY106" fmla="*/ 1598239 h 2758944"/>
              <a:gd name="connsiteX107" fmla="*/ 8106260 w 13240318"/>
              <a:gd name="connsiteY107" fmla="*/ 1684532 h 2758944"/>
              <a:gd name="connsiteX108" fmla="*/ 8072538 w 13240318"/>
              <a:gd name="connsiteY108" fmla="*/ 1688498 h 2758944"/>
              <a:gd name="connsiteX109" fmla="*/ 8038816 w 13240318"/>
              <a:gd name="connsiteY109" fmla="*/ 1692464 h 2758944"/>
              <a:gd name="connsiteX110" fmla="*/ 8044118 w 13240318"/>
              <a:gd name="connsiteY110" fmla="*/ 1700105 h 2758944"/>
              <a:gd name="connsiteX111" fmla="*/ 8106260 w 13240318"/>
              <a:gd name="connsiteY111" fmla="*/ 1684532 h 2758944"/>
              <a:gd name="connsiteX112" fmla="*/ 8205731 w 13240318"/>
              <a:gd name="connsiteY112" fmla="*/ 1643908 h 2758944"/>
              <a:gd name="connsiteX113" fmla="*/ 8305201 w 13240318"/>
              <a:gd name="connsiteY113" fmla="*/ 1603284 h 2758944"/>
              <a:gd name="connsiteX114" fmla="*/ 8289541 w 13240318"/>
              <a:gd name="connsiteY114" fmla="*/ 1598239 h 2758944"/>
              <a:gd name="connsiteX115" fmla="*/ 8618808 w 13240318"/>
              <a:gd name="connsiteY115" fmla="*/ 1547115 h 2758944"/>
              <a:gd name="connsiteX116" fmla="*/ 8595538 w 13240318"/>
              <a:gd name="connsiteY116" fmla="*/ 1555189 h 2758944"/>
              <a:gd name="connsiteX117" fmla="*/ 8580031 w 13240318"/>
              <a:gd name="connsiteY117" fmla="*/ 1561317 h 2758944"/>
              <a:gd name="connsiteX118" fmla="*/ 8581357 w 13240318"/>
              <a:gd name="connsiteY118" fmla="*/ 1563227 h 2758944"/>
              <a:gd name="connsiteX119" fmla="*/ 8582682 w 13240318"/>
              <a:gd name="connsiteY119" fmla="*/ 1565137 h 2758944"/>
              <a:gd name="connsiteX120" fmla="*/ 8603065 w 13240318"/>
              <a:gd name="connsiteY120" fmla="*/ 1559469 h 2758944"/>
              <a:gd name="connsiteX121" fmla="*/ 8621461 w 13240318"/>
              <a:gd name="connsiteY121" fmla="*/ 1550935 h 2758944"/>
              <a:gd name="connsiteX122" fmla="*/ 8620135 w 13240318"/>
              <a:gd name="connsiteY122" fmla="*/ 1549025 h 2758944"/>
              <a:gd name="connsiteX123" fmla="*/ 8618808 w 13240318"/>
              <a:gd name="connsiteY123" fmla="*/ 1547115 h 2758944"/>
              <a:gd name="connsiteX124" fmla="*/ 11107027 w 13240318"/>
              <a:gd name="connsiteY124" fmla="*/ 1525297 h 2758944"/>
              <a:gd name="connsiteX125" fmla="*/ 11099086 w 13240318"/>
              <a:gd name="connsiteY125" fmla="*/ 1528052 h 2758944"/>
              <a:gd name="connsiteX126" fmla="*/ 11083581 w 13240318"/>
              <a:gd name="connsiteY126" fmla="*/ 1534180 h 2758944"/>
              <a:gd name="connsiteX127" fmla="*/ 11098786 w 13240318"/>
              <a:gd name="connsiteY127" fmla="*/ 1529810 h 2758944"/>
              <a:gd name="connsiteX128" fmla="*/ 11241587 w 13240318"/>
              <a:gd name="connsiteY128" fmla="*/ 1499067 h 2758944"/>
              <a:gd name="connsiteX129" fmla="*/ 11233881 w 13240318"/>
              <a:gd name="connsiteY129" fmla="*/ 1505483 h 2758944"/>
              <a:gd name="connsiteX130" fmla="*/ 11244239 w 13240318"/>
              <a:gd name="connsiteY130" fmla="*/ 1502888 h 2758944"/>
              <a:gd name="connsiteX131" fmla="*/ 10047927 w 13240318"/>
              <a:gd name="connsiteY131" fmla="*/ 1471791 h 2758944"/>
              <a:gd name="connsiteX132" fmla="*/ 9929067 w 13240318"/>
              <a:gd name="connsiteY132" fmla="*/ 1519517 h 2758944"/>
              <a:gd name="connsiteX133" fmla="*/ 9810209 w 13240318"/>
              <a:gd name="connsiteY133" fmla="*/ 1567242 h 2758944"/>
              <a:gd name="connsiteX134" fmla="*/ 9813853 w 13240318"/>
              <a:gd name="connsiteY134" fmla="*/ 1572495 h 2758944"/>
              <a:gd name="connsiteX135" fmla="*/ 9815511 w 13240318"/>
              <a:gd name="connsiteY135" fmla="*/ 1574882 h 2758944"/>
              <a:gd name="connsiteX136" fmla="*/ 9944758 w 13240318"/>
              <a:gd name="connsiteY136" fmla="*/ 1526796 h 2758944"/>
              <a:gd name="connsiteX137" fmla="*/ 10066237 w 13240318"/>
              <a:gd name="connsiteY137" fmla="*/ 1480656 h 2758944"/>
              <a:gd name="connsiteX138" fmla="*/ 10047927 w 13240318"/>
              <a:gd name="connsiteY138" fmla="*/ 1471791 h 2758944"/>
              <a:gd name="connsiteX139" fmla="*/ 8711037 w 13240318"/>
              <a:gd name="connsiteY139" fmla="*/ 1452248 h 2758944"/>
              <a:gd name="connsiteX140" fmla="*/ 8700678 w 13240318"/>
              <a:gd name="connsiteY140" fmla="*/ 1454844 h 2758944"/>
              <a:gd name="connsiteX141" fmla="*/ 8713686 w 13240318"/>
              <a:gd name="connsiteY141" fmla="*/ 1456068 h 2758944"/>
              <a:gd name="connsiteX142" fmla="*/ 8978407 w 13240318"/>
              <a:gd name="connsiteY142" fmla="*/ 1434574 h 2758944"/>
              <a:gd name="connsiteX143" fmla="*/ 8935653 w 13240318"/>
              <a:gd name="connsiteY143" fmla="*/ 1443046 h 2758944"/>
              <a:gd name="connsiteX144" fmla="*/ 8892899 w 13240318"/>
              <a:gd name="connsiteY144" fmla="*/ 1451518 h 2758944"/>
              <a:gd name="connsiteX145" fmla="*/ 8894225 w 13240318"/>
              <a:gd name="connsiteY145" fmla="*/ 1453428 h 2758944"/>
              <a:gd name="connsiteX146" fmla="*/ 8895551 w 13240318"/>
              <a:gd name="connsiteY146" fmla="*/ 1455338 h 2758944"/>
              <a:gd name="connsiteX147" fmla="*/ 8936979 w 13240318"/>
              <a:gd name="connsiteY147" fmla="*/ 1444956 h 2758944"/>
              <a:gd name="connsiteX148" fmla="*/ 8978407 w 13240318"/>
              <a:gd name="connsiteY148" fmla="*/ 1434574 h 2758944"/>
              <a:gd name="connsiteX149" fmla="*/ 8805691 w 13240318"/>
              <a:gd name="connsiteY149" fmla="*/ 1415633 h 2758944"/>
              <a:gd name="connsiteX150" fmla="*/ 8800513 w 13240318"/>
              <a:gd name="connsiteY150" fmla="*/ 1416931 h 2758944"/>
              <a:gd name="connsiteX151" fmla="*/ 8795333 w 13240318"/>
              <a:gd name="connsiteY151" fmla="*/ 1418229 h 2758944"/>
              <a:gd name="connsiteX152" fmla="*/ 8799278 w 13240318"/>
              <a:gd name="connsiteY152" fmla="*/ 1421725 h 2758944"/>
              <a:gd name="connsiteX153" fmla="*/ 8810992 w 13240318"/>
              <a:gd name="connsiteY153" fmla="*/ 1423274 h 2758944"/>
              <a:gd name="connsiteX154" fmla="*/ 8808341 w 13240318"/>
              <a:gd name="connsiteY154" fmla="*/ 1419454 h 2758944"/>
              <a:gd name="connsiteX155" fmla="*/ 8807017 w 13240318"/>
              <a:gd name="connsiteY155" fmla="*/ 1417544 h 2758944"/>
              <a:gd name="connsiteX156" fmla="*/ 8805691 w 13240318"/>
              <a:gd name="connsiteY156" fmla="*/ 1415633 h 2758944"/>
              <a:gd name="connsiteX157" fmla="*/ 6215746 w 13240318"/>
              <a:gd name="connsiteY157" fmla="*/ 1411115 h 2758944"/>
              <a:gd name="connsiteX158" fmla="*/ 6032464 w 13240318"/>
              <a:gd name="connsiteY158" fmla="*/ 1497408 h 2758944"/>
              <a:gd name="connsiteX159" fmla="*/ 5998741 w 13240318"/>
              <a:gd name="connsiteY159" fmla="*/ 1501374 h 2758944"/>
              <a:gd name="connsiteX160" fmla="*/ 5965019 w 13240318"/>
              <a:gd name="connsiteY160" fmla="*/ 1505340 h 2758944"/>
              <a:gd name="connsiteX161" fmla="*/ 5970321 w 13240318"/>
              <a:gd name="connsiteY161" fmla="*/ 1512981 h 2758944"/>
              <a:gd name="connsiteX162" fmla="*/ 6032464 w 13240318"/>
              <a:gd name="connsiteY162" fmla="*/ 1497408 h 2758944"/>
              <a:gd name="connsiteX163" fmla="*/ 6131935 w 13240318"/>
              <a:gd name="connsiteY163" fmla="*/ 1456784 h 2758944"/>
              <a:gd name="connsiteX164" fmla="*/ 6231405 w 13240318"/>
              <a:gd name="connsiteY164" fmla="*/ 1416160 h 2758944"/>
              <a:gd name="connsiteX165" fmla="*/ 6215746 w 13240318"/>
              <a:gd name="connsiteY165" fmla="*/ 1411115 h 2758944"/>
              <a:gd name="connsiteX166" fmla="*/ 11314832 w 13240318"/>
              <a:gd name="connsiteY166" fmla="*/ 1360067 h 2758944"/>
              <a:gd name="connsiteX167" fmla="*/ 10989553 w 13240318"/>
              <a:gd name="connsiteY167" fmla="*/ 1522365 h 2758944"/>
              <a:gd name="connsiteX168" fmla="*/ 11171867 w 13240318"/>
              <a:gd name="connsiteY168" fmla="*/ 1452042 h 2758944"/>
              <a:gd name="connsiteX169" fmla="*/ 11354147 w 13240318"/>
              <a:gd name="connsiteY169" fmla="*/ 1381664 h 2758944"/>
              <a:gd name="connsiteX170" fmla="*/ 11334489 w 13240318"/>
              <a:gd name="connsiteY170" fmla="*/ 1370866 h 2758944"/>
              <a:gd name="connsiteX171" fmla="*/ 11314832 w 13240318"/>
              <a:gd name="connsiteY171" fmla="*/ 1360067 h 2758944"/>
              <a:gd name="connsiteX172" fmla="*/ 6545012 w 13240318"/>
              <a:gd name="connsiteY172" fmla="*/ 1359991 h 2758944"/>
              <a:gd name="connsiteX173" fmla="*/ 6521742 w 13240318"/>
              <a:gd name="connsiteY173" fmla="*/ 1368065 h 2758944"/>
              <a:gd name="connsiteX174" fmla="*/ 6506235 w 13240318"/>
              <a:gd name="connsiteY174" fmla="*/ 1374193 h 2758944"/>
              <a:gd name="connsiteX175" fmla="*/ 6507560 w 13240318"/>
              <a:gd name="connsiteY175" fmla="*/ 1376103 h 2758944"/>
              <a:gd name="connsiteX176" fmla="*/ 6508886 w 13240318"/>
              <a:gd name="connsiteY176" fmla="*/ 1378013 h 2758944"/>
              <a:gd name="connsiteX177" fmla="*/ 6529268 w 13240318"/>
              <a:gd name="connsiteY177" fmla="*/ 1372345 h 2758944"/>
              <a:gd name="connsiteX178" fmla="*/ 6547664 w 13240318"/>
              <a:gd name="connsiteY178" fmla="*/ 1363811 h 2758944"/>
              <a:gd name="connsiteX179" fmla="*/ 6546338 w 13240318"/>
              <a:gd name="connsiteY179" fmla="*/ 1361901 h 2758944"/>
              <a:gd name="connsiteX180" fmla="*/ 6545012 w 13240318"/>
              <a:gd name="connsiteY180" fmla="*/ 1359991 h 2758944"/>
              <a:gd name="connsiteX181" fmla="*/ 9172127 w 13240318"/>
              <a:gd name="connsiteY181" fmla="*/ 1338173 h 2758944"/>
              <a:gd name="connsiteX182" fmla="*/ 9164186 w 13240318"/>
              <a:gd name="connsiteY182" fmla="*/ 1340928 h 2758944"/>
              <a:gd name="connsiteX183" fmla="*/ 9148681 w 13240318"/>
              <a:gd name="connsiteY183" fmla="*/ 1347056 h 2758944"/>
              <a:gd name="connsiteX184" fmla="*/ 9163886 w 13240318"/>
              <a:gd name="connsiteY184" fmla="*/ 1342686 h 2758944"/>
              <a:gd name="connsiteX185" fmla="*/ 9306687 w 13240318"/>
              <a:gd name="connsiteY185" fmla="*/ 1311943 h 2758944"/>
              <a:gd name="connsiteX186" fmla="*/ 9298981 w 13240318"/>
              <a:gd name="connsiteY186" fmla="*/ 1318359 h 2758944"/>
              <a:gd name="connsiteX187" fmla="*/ 9309339 w 13240318"/>
              <a:gd name="connsiteY187" fmla="*/ 1315764 h 2758944"/>
              <a:gd name="connsiteX188" fmla="*/ 4756848 w 13240318"/>
              <a:gd name="connsiteY188" fmla="*/ 1297271 h 2758944"/>
              <a:gd name="connsiteX189" fmla="*/ 4573566 w 13240318"/>
              <a:gd name="connsiteY189" fmla="*/ 1383564 h 2758944"/>
              <a:gd name="connsiteX190" fmla="*/ 4539845 w 13240318"/>
              <a:gd name="connsiteY190" fmla="*/ 1387530 h 2758944"/>
              <a:gd name="connsiteX191" fmla="*/ 4506123 w 13240318"/>
              <a:gd name="connsiteY191" fmla="*/ 1391497 h 2758944"/>
              <a:gd name="connsiteX192" fmla="*/ 4511425 w 13240318"/>
              <a:gd name="connsiteY192" fmla="*/ 1399138 h 2758944"/>
              <a:gd name="connsiteX193" fmla="*/ 4573566 w 13240318"/>
              <a:gd name="connsiteY193" fmla="*/ 1383564 h 2758944"/>
              <a:gd name="connsiteX194" fmla="*/ 4673037 w 13240318"/>
              <a:gd name="connsiteY194" fmla="*/ 1342940 h 2758944"/>
              <a:gd name="connsiteX195" fmla="*/ 4772507 w 13240318"/>
              <a:gd name="connsiteY195" fmla="*/ 1302316 h 2758944"/>
              <a:gd name="connsiteX196" fmla="*/ 4756848 w 13240318"/>
              <a:gd name="connsiteY196" fmla="*/ 1297271 h 2758944"/>
              <a:gd name="connsiteX197" fmla="*/ 11555551 w 13240318"/>
              <a:gd name="connsiteY197" fmla="*/ 1286264 h 2758944"/>
              <a:gd name="connsiteX198" fmla="*/ 11537151 w 13240318"/>
              <a:gd name="connsiteY198" fmla="*/ 1294805 h 2758944"/>
              <a:gd name="connsiteX199" fmla="*/ 11516759 w 13240318"/>
              <a:gd name="connsiteY199" fmla="*/ 1300478 h 2758944"/>
              <a:gd name="connsiteX200" fmla="*/ 11520711 w 13240318"/>
              <a:gd name="connsiteY200" fmla="*/ 1303980 h 2758944"/>
              <a:gd name="connsiteX201" fmla="*/ 11532432 w 13240318"/>
              <a:gd name="connsiteY201" fmla="*/ 1305536 h 2758944"/>
              <a:gd name="connsiteX202" fmla="*/ 11546645 w 13240318"/>
              <a:gd name="connsiteY202" fmla="*/ 1299728 h 2758944"/>
              <a:gd name="connsiteX203" fmla="*/ 11560861 w 13240318"/>
              <a:gd name="connsiteY203" fmla="*/ 1293918 h 2758944"/>
              <a:gd name="connsiteX204" fmla="*/ 11559203 w 13240318"/>
              <a:gd name="connsiteY204" fmla="*/ 1291527 h 2758944"/>
              <a:gd name="connsiteX205" fmla="*/ 11555551 w 13240318"/>
              <a:gd name="connsiteY205" fmla="*/ 1286264 h 2758944"/>
              <a:gd name="connsiteX206" fmla="*/ 8113027 w 13240318"/>
              <a:gd name="connsiteY206" fmla="*/ 1284667 h 2758944"/>
              <a:gd name="connsiteX207" fmla="*/ 7994168 w 13240318"/>
              <a:gd name="connsiteY207" fmla="*/ 1332393 h 2758944"/>
              <a:gd name="connsiteX208" fmla="*/ 7875309 w 13240318"/>
              <a:gd name="connsiteY208" fmla="*/ 1380118 h 2758944"/>
              <a:gd name="connsiteX209" fmla="*/ 7878954 w 13240318"/>
              <a:gd name="connsiteY209" fmla="*/ 1385371 h 2758944"/>
              <a:gd name="connsiteX210" fmla="*/ 7880611 w 13240318"/>
              <a:gd name="connsiteY210" fmla="*/ 1387758 h 2758944"/>
              <a:gd name="connsiteX211" fmla="*/ 8009858 w 13240318"/>
              <a:gd name="connsiteY211" fmla="*/ 1339672 h 2758944"/>
              <a:gd name="connsiteX212" fmla="*/ 8131337 w 13240318"/>
              <a:gd name="connsiteY212" fmla="*/ 1293532 h 2758944"/>
              <a:gd name="connsiteX213" fmla="*/ 8113027 w 13240318"/>
              <a:gd name="connsiteY213" fmla="*/ 1284667 h 2758944"/>
              <a:gd name="connsiteX214" fmla="*/ 6637240 w 13240318"/>
              <a:gd name="connsiteY214" fmla="*/ 1265124 h 2758944"/>
              <a:gd name="connsiteX215" fmla="*/ 6626881 w 13240318"/>
              <a:gd name="connsiteY215" fmla="*/ 1267720 h 2758944"/>
              <a:gd name="connsiteX216" fmla="*/ 6639889 w 13240318"/>
              <a:gd name="connsiteY216" fmla="*/ 1268944 h 2758944"/>
              <a:gd name="connsiteX217" fmla="*/ 6904611 w 13240318"/>
              <a:gd name="connsiteY217" fmla="*/ 1247450 h 2758944"/>
              <a:gd name="connsiteX218" fmla="*/ 6861857 w 13240318"/>
              <a:gd name="connsiteY218" fmla="*/ 1255922 h 2758944"/>
              <a:gd name="connsiteX219" fmla="*/ 6819103 w 13240318"/>
              <a:gd name="connsiteY219" fmla="*/ 1264394 h 2758944"/>
              <a:gd name="connsiteX220" fmla="*/ 6820428 w 13240318"/>
              <a:gd name="connsiteY220" fmla="*/ 1266304 h 2758944"/>
              <a:gd name="connsiteX221" fmla="*/ 6821754 w 13240318"/>
              <a:gd name="connsiteY221" fmla="*/ 1268214 h 2758944"/>
              <a:gd name="connsiteX222" fmla="*/ 6863183 w 13240318"/>
              <a:gd name="connsiteY222" fmla="*/ 1257832 h 2758944"/>
              <a:gd name="connsiteX223" fmla="*/ 6904611 w 13240318"/>
              <a:gd name="connsiteY223" fmla="*/ 1247450 h 2758944"/>
              <a:gd name="connsiteX224" fmla="*/ 5086116 w 13240318"/>
              <a:gd name="connsiteY224" fmla="*/ 1246147 h 2758944"/>
              <a:gd name="connsiteX225" fmla="*/ 5062845 w 13240318"/>
              <a:gd name="connsiteY225" fmla="*/ 1254221 h 2758944"/>
              <a:gd name="connsiteX226" fmla="*/ 5047339 w 13240318"/>
              <a:gd name="connsiteY226" fmla="*/ 1260349 h 2758944"/>
              <a:gd name="connsiteX227" fmla="*/ 5048663 w 13240318"/>
              <a:gd name="connsiteY227" fmla="*/ 1262259 h 2758944"/>
              <a:gd name="connsiteX228" fmla="*/ 5049989 w 13240318"/>
              <a:gd name="connsiteY228" fmla="*/ 1264170 h 2758944"/>
              <a:gd name="connsiteX229" fmla="*/ 5070371 w 13240318"/>
              <a:gd name="connsiteY229" fmla="*/ 1258502 h 2758944"/>
              <a:gd name="connsiteX230" fmla="*/ 5088766 w 13240318"/>
              <a:gd name="connsiteY230" fmla="*/ 1249968 h 2758944"/>
              <a:gd name="connsiteX231" fmla="*/ 5087440 w 13240318"/>
              <a:gd name="connsiteY231" fmla="*/ 1248057 h 2758944"/>
              <a:gd name="connsiteX232" fmla="*/ 6731894 w 13240318"/>
              <a:gd name="connsiteY232" fmla="*/ 1228509 h 2758944"/>
              <a:gd name="connsiteX233" fmla="*/ 6726716 w 13240318"/>
              <a:gd name="connsiteY233" fmla="*/ 1229807 h 2758944"/>
              <a:gd name="connsiteX234" fmla="*/ 6721536 w 13240318"/>
              <a:gd name="connsiteY234" fmla="*/ 1231105 h 2758944"/>
              <a:gd name="connsiteX235" fmla="*/ 6725481 w 13240318"/>
              <a:gd name="connsiteY235" fmla="*/ 1234601 h 2758944"/>
              <a:gd name="connsiteX236" fmla="*/ 6737195 w 13240318"/>
              <a:gd name="connsiteY236" fmla="*/ 1236150 h 2758944"/>
              <a:gd name="connsiteX237" fmla="*/ 6734545 w 13240318"/>
              <a:gd name="connsiteY237" fmla="*/ 1232330 h 2758944"/>
              <a:gd name="connsiteX238" fmla="*/ 6733220 w 13240318"/>
              <a:gd name="connsiteY238" fmla="*/ 1230420 h 2758944"/>
              <a:gd name="connsiteX239" fmla="*/ 6731894 w 13240318"/>
              <a:gd name="connsiteY239" fmla="*/ 1228509 h 2758944"/>
              <a:gd name="connsiteX240" fmla="*/ 9379932 w 13240318"/>
              <a:gd name="connsiteY240" fmla="*/ 1172943 h 2758944"/>
              <a:gd name="connsiteX241" fmla="*/ 9054653 w 13240318"/>
              <a:gd name="connsiteY241" fmla="*/ 1335241 h 2758944"/>
              <a:gd name="connsiteX242" fmla="*/ 9236967 w 13240318"/>
              <a:gd name="connsiteY242" fmla="*/ 1264918 h 2758944"/>
              <a:gd name="connsiteX243" fmla="*/ 9419247 w 13240318"/>
              <a:gd name="connsiteY243" fmla="*/ 1194540 h 2758944"/>
              <a:gd name="connsiteX244" fmla="*/ 9399589 w 13240318"/>
              <a:gd name="connsiteY244" fmla="*/ 1183742 h 2758944"/>
              <a:gd name="connsiteX245" fmla="*/ 9379932 w 13240318"/>
              <a:gd name="connsiteY245" fmla="*/ 1172943 h 2758944"/>
              <a:gd name="connsiteX246" fmla="*/ 10746139 w 13240318"/>
              <a:gd name="connsiteY246" fmla="*/ 1161716 h 2758944"/>
              <a:gd name="connsiteX247" fmla="*/ 10519024 w 13240318"/>
              <a:gd name="connsiteY247" fmla="*/ 1272448 h 2758944"/>
              <a:gd name="connsiteX248" fmla="*/ 10527269 w 13240318"/>
              <a:gd name="connsiteY248" fmla="*/ 1276660 h 2758944"/>
              <a:gd name="connsiteX249" fmla="*/ 10704357 w 13240318"/>
              <a:gd name="connsiteY249" fmla="*/ 1187499 h 2758944"/>
              <a:gd name="connsiteX250" fmla="*/ 5178342 w 13240318"/>
              <a:gd name="connsiteY250" fmla="*/ 1151281 h 2758944"/>
              <a:gd name="connsiteX251" fmla="*/ 5167986 w 13240318"/>
              <a:gd name="connsiteY251" fmla="*/ 1153876 h 2758944"/>
              <a:gd name="connsiteX252" fmla="*/ 5180994 w 13240318"/>
              <a:gd name="connsiteY252" fmla="*/ 1155101 h 2758944"/>
              <a:gd name="connsiteX253" fmla="*/ 7098330 w 13240318"/>
              <a:gd name="connsiteY253" fmla="*/ 1151049 h 2758944"/>
              <a:gd name="connsiteX254" fmla="*/ 7090389 w 13240318"/>
              <a:gd name="connsiteY254" fmla="*/ 1153804 h 2758944"/>
              <a:gd name="connsiteX255" fmla="*/ 7074885 w 13240318"/>
              <a:gd name="connsiteY255" fmla="*/ 1159932 h 2758944"/>
              <a:gd name="connsiteX256" fmla="*/ 7090089 w 13240318"/>
              <a:gd name="connsiteY256" fmla="*/ 1155562 h 2758944"/>
              <a:gd name="connsiteX257" fmla="*/ 5445714 w 13240318"/>
              <a:gd name="connsiteY257" fmla="*/ 1133607 h 2758944"/>
              <a:gd name="connsiteX258" fmla="*/ 5402959 w 13240318"/>
              <a:gd name="connsiteY258" fmla="*/ 1142078 h 2758944"/>
              <a:gd name="connsiteX259" fmla="*/ 5360206 w 13240318"/>
              <a:gd name="connsiteY259" fmla="*/ 1150550 h 2758944"/>
              <a:gd name="connsiteX260" fmla="*/ 5361532 w 13240318"/>
              <a:gd name="connsiteY260" fmla="*/ 1152461 h 2758944"/>
              <a:gd name="connsiteX261" fmla="*/ 5362857 w 13240318"/>
              <a:gd name="connsiteY261" fmla="*/ 1154371 h 2758944"/>
              <a:gd name="connsiteX262" fmla="*/ 5404285 w 13240318"/>
              <a:gd name="connsiteY262" fmla="*/ 1143989 h 2758944"/>
              <a:gd name="connsiteX263" fmla="*/ 7232890 w 13240318"/>
              <a:gd name="connsiteY263" fmla="*/ 1124819 h 2758944"/>
              <a:gd name="connsiteX264" fmla="*/ 7225185 w 13240318"/>
              <a:gd name="connsiteY264" fmla="*/ 1131235 h 2758944"/>
              <a:gd name="connsiteX265" fmla="*/ 7235542 w 13240318"/>
              <a:gd name="connsiteY265" fmla="*/ 1128640 h 2758944"/>
              <a:gd name="connsiteX266" fmla="*/ 10840191 w 13240318"/>
              <a:gd name="connsiteY266" fmla="*/ 1118999 h 2758944"/>
              <a:gd name="connsiteX267" fmla="*/ 10810686 w 13240318"/>
              <a:gd name="connsiteY267" fmla="*/ 1132087 h 2758944"/>
              <a:gd name="connsiteX268" fmla="*/ 10764202 w 13240318"/>
              <a:gd name="connsiteY268" fmla="*/ 1152705 h 2758944"/>
              <a:gd name="connsiteX269" fmla="*/ 10791069 w 13240318"/>
              <a:gd name="connsiteY269" fmla="*/ 1143841 h 2758944"/>
              <a:gd name="connsiteX270" fmla="*/ 10836375 w 13240318"/>
              <a:gd name="connsiteY270" fmla="*/ 1121029 h 2758944"/>
              <a:gd name="connsiteX271" fmla="*/ 5272997 w 13240318"/>
              <a:gd name="connsiteY271" fmla="*/ 1114666 h 2758944"/>
              <a:gd name="connsiteX272" fmla="*/ 5267820 w 13240318"/>
              <a:gd name="connsiteY272" fmla="*/ 1115964 h 2758944"/>
              <a:gd name="connsiteX273" fmla="*/ 5262640 w 13240318"/>
              <a:gd name="connsiteY273" fmla="*/ 1117262 h 2758944"/>
              <a:gd name="connsiteX274" fmla="*/ 5266585 w 13240318"/>
              <a:gd name="connsiteY274" fmla="*/ 1120757 h 2758944"/>
              <a:gd name="connsiteX275" fmla="*/ 5278298 w 13240318"/>
              <a:gd name="connsiteY275" fmla="*/ 1122306 h 2758944"/>
              <a:gd name="connsiteX276" fmla="*/ 5275648 w 13240318"/>
              <a:gd name="connsiteY276" fmla="*/ 1118486 h 2758944"/>
              <a:gd name="connsiteX277" fmla="*/ 5274322 w 13240318"/>
              <a:gd name="connsiteY277" fmla="*/ 1116576 h 2758944"/>
              <a:gd name="connsiteX278" fmla="*/ 12856567 w 13240318"/>
              <a:gd name="connsiteY278" fmla="*/ 1112843 h 2758944"/>
              <a:gd name="connsiteX279" fmla="*/ 12843805 w 13240318"/>
              <a:gd name="connsiteY279" fmla="*/ 1129495 h 2758944"/>
              <a:gd name="connsiteX280" fmla="*/ 12846423 w 13240318"/>
              <a:gd name="connsiteY280" fmla="*/ 1131081 h 2758944"/>
              <a:gd name="connsiteX281" fmla="*/ 12856812 w 13240318"/>
              <a:gd name="connsiteY281" fmla="*/ 1130719 h 2758944"/>
              <a:gd name="connsiteX282" fmla="*/ 12865514 w 13240318"/>
              <a:gd name="connsiteY282" fmla="*/ 1125736 h 2758944"/>
              <a:gd name="connsiteX283" fmla="*/ 12872224 w 13240318"/>
              <a:gd name="connsiteY283" fmla="*/ 1117888 h 2758944"/>
              <a:gd name="connsiteX284" fmla="*/ 12882581 w 13240318"/>
              <a:gd name="connsiteY284" fmla="*/ 1115292 h 2758944"/>
              <a:gd name="connsiteX285" fmla="*/ 12873458 w 13240318"/>
              <a:gd name="connsiteY285" fmla="*/ 1113094 h 2758944"/>
              <a:gd name="connsiteX286" fmla="*/ 12856567 w 13240318"/>
              <a:gd name="connsiteY286" fmla="*/ 1112843 h 2758944"/>
              <a:gd name="connsiteX287" fmla="*/ 12656392 w 13240318"/>
              <a:gd name="connsiteY287" fmla="*/ 1104708 h 2758944"/>
              <a:gd name="connsiteX288" fmla="*/ 12547966 w 13240318"/>
              <a:gd name="connsiteY288" fmla="*/ 1165891 h 2758944"/>
              <a:gd name="connsiteX289" fmla="*/ 12507213 w 13240318"/>
              <a:gd name="connsiteY289" fmla="*/ 1197366 h 2758944"/>
              <a:gd name="connsiteX290" fmla="*/ 12508281 w 13240318"/>
              <a:gd name="connsiteY290" fmla="*/ 1197883 h 2758944"/>
              <a:gd name="connsiteX291" fmla="*/ 12517436 w 13240318"/>
              <a:gd name="connsiteY291" fmla="*/ 1202316 h 2758944"/>
              <a:gd name="connsiteX292" fmla="*/ 12674702 w 13240318"/>
              <a:gd name="connsiteY292" fmla="*/ 1113573 h 2758944"/>
              <a:gd name="connsiteX293" fmla="*/ 12665547 w 13240318"/>
              <a:gd name="connsiteY293" fmla="*/ 1109140 h 2758944"/>
              <a:gd name="connsiteX294" fmla="*/ 12656392 w 13240318"/>
              <a:gd name="connsiteY294" fmla="*/ 1104708 h 2758944"/>
              <a:gd name="connsiteX295" fmla="*/ 12590121 w 13240318"/>
              <a:gd name="connsiteY295" fmla="*/ 1103729 h 2758944"/>
              <a:gd name="connsiteX296" fmla="*/ 12580593 w 13240318"/>
              <a:gd name="connsiteY296" fmla="*/ 1105004 h 2758944"/>
              <a:gd name="connsiteX297" fmla="*/ 12575125 w 13240318"/>
              <a:gd name="connsiteY297" fmla="*/ 1114567 h 2758944"/>
              <a:gd name="connsiteX298" fmla="*/ 12576763 w 13240318"/>
              <a:gd name="connsiteY298" fmla="*/ 1115159 h 2758944"/>
              <a:gd name="connsiteX299" fmla="*/ 12582569 w 13240318"/>
              <a:gd name="connsiteY299" fmla="*/ 1114111 h 2758944"/>
              <a:gd name="connsiteX300" fmla="*/ 12586951 w 13240318"/>
              <a:gd name="connsiteY300" fmla="*/ 1110845 h 2758944"/>
              <a:gd name="connsiteX301" fmla="*/ 12589920 w 13240318"/>
              <a:gd name="connsiteY301" fmla="*/ 1106279 h 2758944"/>
              <a:gd name="connsiteX302" fmla="*/ 12595479 w 13240318"/>
              <a:gd name="connsiteY302" fmla="*/ 1104093 h 2758944"/>
              <a:gd name="connsiteX303" fmla="*/ 12590121 w 13240318"/>
              <a:gd name="connsiteY303" fmla="*/ 1103729 h 2758944"/>
              <a:gd name="connsiteX304" fmla="*/ 12372102 w 13240318"/>
              <a:gd name="connsiteY304" fmla="*/ 1102963 h 2758944"/>
              <a:gd name="connsiteX305" fmla="*/ 12354520 w 13240318"/>
              <a:gd name="connsiteY305" fmla="*/ 1107405 h 2758944"/>
              <a:gd name="connsiteX306" fmla="*/ 12341033 w 13240318"/>
              <a:gd name="connsiteY306" fmla="*/ 1110237 h 2758944"/>
              <a:gd name="connsiteX307" fmla="*/ 12335573 w 13240318"/>
              <a:gd name="connsiteY307" fmla="*/ 1112384 h 2758944"/>
              <a:gd name="connsiteX308" fmla="*/ 12331851 w 13240318"/>
              <a:gd name="connsiteY308" fmla="*/ 1112611 h 2758944"/>
              <a:gd name="connsiteX309" fmla="*/ 12328129 w 13240318"/>
              <a:gd name="connsiteY309" fmla="*/ 1112839 h 2758944"/>
              <a:gd name="connsiteX310" fmla="*/ 12312433 w 13240318"/>
              <a:gd name="connsiteY310" fmla="*/ 1124266 h 2758944"/>
              <a:gd name="connsiteX311" fmla="*/ 12258551 w 13240318"/>
              <a:gd name="connsiteY311" fmla="*/ 1177724 h 2758944"/>
              <a:gd name="connsiteX312" fmla="*/ 12287491 w 13240318"/>
              <a:gd name="connsiteY312" fmla="*/ 1162842 h 2758944"/>
              <a:gd name="connsiteX313" fmla="*/ 9620651 w 13240318"/>
              <a:gd name="connsiteY313" fmla="*/ 1099140 h 2758944"/>
              <a:gd name="connsiteX314" fmla="*/ 9602251 w 13240318"/>
              <a:gd name="connsiteY314" fmla="*/ 1107681 h 2758944"/>
              <a:gd name="connsiteX315" fmla="*/ 9581859 w 13240318"/>
              <a:gd name="connsiteY315" fmla="*/ 1113354 h 2758944"/>
              <a:gd name="connsiteX316" fmla="*/ 9585811 w 13240318"/>
              <a:gd name="connsiteY316" fmla="*/ 1116856 h 2758944"/>
              <a:gd name="connsiteX317" fmla="*/ 9597532 w 13240318"/>
              <a:gd name="connsiteY317" fmla="*/ 1118412 h 2758944"/>
              <a:gd name="connsiteX318" fmla="*/ 9611745 w 13240318"/>
              <a:gd name="connsiteY318" fmla="*/ 1112604 h 2758944"/>
              <a:gd name="connsiteX319" fmla="*/ 9625961 w 13240318"/>
              <a:gd name="connsiteY319" fmla="*/ 1106794 h 2758944"/>
              <a:gd name="connsiteX320" fmla="*/ 9624303 w 13240318"/>
              <a:gd name="connsiteY320" fmla="*/ 1104403 h 2758944"/>
              <a:gd name="connsiteX321" fmla="*/ 9620651 w 13240318"/>
              <a:gd name="connsiteY321" fmla="*/ 1099140 h 2758944"/>
              <a:gd name="connsiteX322" fmla="*/ 6039230 w 13240318"/>
              <a:gd name="connsiteY322" fmla="*/ 1097543 h 2758944"/>
              <a:gd name="connsiteX323" fmla="*/ 5920372 w 13240318"/>
              <a:gd name="connsiteY323" fmla="*/ 1145269 h 2758944"/>
              <a:gd name="connsiteX324" fmla="*/ 5801512 w 13240318"/>
              <a:gd name="connsiteY324" fmla="*/ 1192994 h 2758944"/>
              <a:gd name="connsiteX325" fmla="*/ 5805157 w 13240318"/>
              <a:gd name="connsiteY325" fmla="*/ 1198247 h 2758944"/>
              <a:gd name="connsiteX326" fmla="*/ 5806814 w 13240318"/>
              <a:gd name="connsiteY326" fmla="*/ 1200634 h 2758944"/>
              <a:gd name="connsiteX327" fmla="*/ 5936061 w 13240318"/>
              <a:gd name="connsiteY327" fmla="*/ 1152548 h 2758944"/>
              <a:gd name="connsiteX328" fmla="*/ 6057541 w 13240318"/>
              <a:gd name="connsiteY328" fmla="*/ 1106408 h 2758944"/>
              <a:gd name="connsiteX329" fmla="*/ 6039230 w 13240318"/>
              <a:gd name="connsiteY329" fmla="*/ 1097543 h 2758944"/>
              <a:gd name="connsiteX330" fmla="*/ 12441016 w 13240318"/>
              <a:gd name="connsiteY330" fmla="*/ 1056099 h 2758944"/>
              <a:gd name="connsiteX331" fmla="*/ 12402100 w 13240318"/>
              <a:gd name="connsiteY331" fmla="*/ 1071400 h 2758944"/>
              <a:gd name="connsiteX332" fmla="*/ 12376280 w 13240318"/>
              <a:gd name="connsiteY332" fmla="*/ 1091437 h 2758944"/>
              <a:gd name="connsiteX333" fmla="*/ 12375512 w 13240318"/>
              <a:gd name="connsiteY333" fmla="*/ 1091641 h 2758944"/>
              <a:gd name="connsiteX334" fmla="*/ 12373713 w 13240318"/>
              <a:gd name="connsiteY334" fmla="*/ 1096371 h 2758944"/>
              <a:gd name="connsiteX335" fmla="*/ 12377501 w 13240318"/>
              <a:gd name="connsiteY335" fmla="*/ 1100761 h 2758944"/>
              <a:gd name="connsiteX336" fmla="*/ 12410919 w 13240318"/>
              <a:gd name="connsiteY336" fmla="*/ 1076881 h 2758944"/>
              <a:gd name="connsiteX337" fmla="*/ 12441016 w 13240318"/>
              <a:gd name="connsiteY337" fmla="*/ 1056099 h 2758944"/>
              <a:gd name="connsiteX338" fmla="*/ 12497338 w 13240318"/>
              <a:gd name="connsiteY338" fmla="*/ 1050391 h 2758944"/>
              <a:gd name="connsiteX339" fmla="*/ 12478691 w 13240318"/>
              <a:gd name="connsiteY339" fmla="*/ 1052442 h 2758944"/>
              <a:gd name="connsiteX340" fmla="*/ 12460957 w 13240318"/>
              <a:gd name="connsiteY340" fmla="*/ 1070038 h 2758944"/>
              <a:gd name="connsiteX341" fmla="*/ 5639434 w 13240318"/>
              <a:gd name="connsiteY341" fmla="*/ 1037206 h 2758944"/>
              <a:gd name="connsiteX342" fmla="*/ 5631492 w 13240318"/>
              <a:gd name="connsiteY342" fmla="*/ 1039960 h 2758944"/>
              <a:gd name="connsiteX343" fmla="*/ 5615988 w 13240318"/>
              <a:gd name="connsiteY343" fmla="*/ 1046089 h 2758944"/>
              <a:gd name="connsiteX344" fmla="*/ 5631192 w 13240318"/>
              <a:gd name="connsiteY344" fmla="*/ 1041718 h 2758944"/>
              <a:gd name="connsiteX345" fmla="*/ 5773993 w 13240318"/>
              <a:gd name="connsiteY345" fmla="*/ 1010976 h 2758944"/>
              <a:gd name="connsiteX346" fmla="*/ 5766288 w 13240318"/>
              <a:gd name="connsiteY346" fmla="*/ 1017392 h 2758944"/>
              <a:gd name="connsiteX347" fmla="*/ 5776645 w 13240318"/>
              <a:gd name="connsiteY347" fmla="*/ 1014796 h 2758944"/>
              <a:gd name="connsiteX348" fmla="*/ 12603084 w 13240318"/>
              <a:gd name="connsiteY348" fmla="*/ 988013 h 2758944"/>
              <a:gd name="connsiteX349" fmla="*/ 12560097 w 13240318"/>
              <a:gd name="connsiteY349" fmla="*/ 998786 h 2758944"/>
              <a:gd name="connsiteX350" fmla="*/ 12508558 w 13240318"/>
              <a:gd name="connsiteY350" fmla="*/ 1029640 h 2758944"/>
              <a:gd name="connsiteX351" fmla="*/ 12507160 w 13240318"/>
              <a:gd name="connsiteY351" fmla="*/ 1029814 h 2758944"/>
              <a:gd name="connsiteX352" fmla="*/ 12502413 w 13240318"/>
              <a:gd name="connsiteY352" fmla="*/ 1038305 h 2758944"/>
              <a:gd name="connsiteX353" fmla="*/ 12507426 w 13240318"/>
              <a:gd name="connsiteY353" fmla="*/ 1047719 h 2758944"/>
              <a:gd name="connsiteX354" fmla="*/ 12554034 w 13240318"/>
              <a:gd name="connsiteY354" fmla="*/ 1022269 h 2758944"/>
              <a:gd name="connsiteX355" fmla="*/ 12549717 w 13240318"/>
              <a:gd name="connsiteY355" fmla="*/ 1018303 h 2758944"/>
              <a:gd name="connsiteX356" fmla="*/ 12555275 w 13240318"/>
              <a:gd name="connsiteY356" fmla="*/ 1016117 h 2758944"/>
              <a:gd name="connsiteX357" fmla="*/ 12560836 w 13240318"/>
              <a:gd name="connsiteY357" fmla="*/ 1013932 h 2758944"/>
              <a:gd name="connsiteX358" fmla="*/ 12563994 w 13240318"/>
              <a:gd name="connsiteY358" fmla="*/ 1016832 h 2758944"/>
              <a:gd name="connsiteX359" fmla="*/ 12571005 w 13240318"/>
              <a:gd name="connsiteY359" fmla="*/ 1013003 h 2758944"/>
              <a:gd name="connsiteX360" fmla="*/ 7306135 w 13240318"/>
              <a:gd name="connsiteY360" fmla="*/ 985819 h 2758944"/>
              <a:gd name="connsiteX361" fmla="*/ 6980856 w 13240318"/>
              <a:gd name="connsiteY361" fmla="*/ 1148117 h 2758944"/>
              <a:gd name="connsiteX362" fmla="*/ 7163170 w 13240318"/>
              <a:gd name="connsiteY362" fmla="*/ 1077794 h 2758944"/>
              <a:gd name="connsiteX363" fmla="*/ 7345450 w 13240318"/>
              <a:gd name="connsiteY363" fmla="*/ 1007416 h 2758944"/>
              <a:gd name="connsiteX364" fmla="*/ 7325792 w 13240318"/>
              <a:gd name="connsiteY364" fmla="*/ 996618 h 2758944"/>
              <a:gd name="connsiteX365" fmla="*/ 7306135 w 13240318"/>
              <a:gd name="connsiteY365" fmla="*/ 985819 h 2758944"/>
              <a:gd name="connsiteX366" fmla="*/ 12632595 w 13240318"/>
              <a:gd name="connsiteY366" fmla="*/ 980617 h 2758944"/>
              <a:gd name="connsiteX367" fmla="*/ 12625325 w 13240318"/>
              <a:gd name="connsiteY367" fmla="*/ 982440 h 2758944"/>
              <a:gd name="connsiteX368" fmla="*/ 12630255 w 13240318"/>
              <a:gd name="connsiteY368" fmla="*/ 981846 h 2758944"/>
              <a:gd name="connsiteX369" fmla="*/ 8811239 w 13240318"/>
              <a:gd name="connsiteY369" fmla="*/ 974592 h 2758944"/>
              <a:gd name="connsiteX370" fmla="*/ 8584124 w 13240318"/>
              <a:gd name="connsiteY370" fmla="*/ 1085324 h 2758944"/>
              <a:gd name="connsiteX371" fmla="*/ 8592369 w 13240318"/>
              <a:gd name="connsiteY371" fmla="*/ 1089536 h 2758944"/>
              <a:gd name="connsiteX372" fmla="*/ 8769457 w 13240318"/>
              <a:gd name="connsiteY372" fmla="*/ 1000375 h 2758944"/>
              <a:gd name="connsiteX373" fmla="*/ 12470233 w 13240318"/>
              <a:gd name="connsiteY373" fmla="*/ 958693 h 2758944"/>
              <a:gd name="connsiteX374" fmla="*/ 12466504 w 13240318"/>
              <a:gd name="connsiteY374" fmla="*/ 965425 h 2758944"/>
              <a:gd name="connsiteX375" fmla="*/ 12473583 w 13240318"/>
              <a:gd name="connsiteY375" fmla="*/ 966091 h 2758944"/>
              <a:gd name="connsiteX376" fmla="*/ 12475206 w 13240318"/>
              <a:gd name="connsiteY376" fmla="*/ 966245 h 2758944"/>
              <a:gd name="connsiteX377" fmla="*/ 12482945 w 13240318"/>
              <a:gd name="connsiteY377" fmla="*/ 962063 h 2758944"/>
              <a:gd name="connsiteX378" fmla="*/ 12482914 w 13240318"/>
              <a:gd name="connsiteY378" fmla="*/ 959829 h 2758944"/>
              <a:gd name="connsiteX379" fmla="*/ 12477403 w 13240318"/>
              <a:gd name="connsiteY379" fmla="*/ 960649 h 2758944"/>
              <a:gd name="connsiteX380" fmla="*/ 12768506 w 13240318"/>
              <a:gd name="connsiteY380" fmla="*/ 942164 h 2758944"/>
              <a:gd name="connsiteX381" fmla="*/ 12770389 w 13240318"/>
              <a:gd name="connsiteY381" fmla="*/ 943895 h 2758944"/>
              <a:gd name="connsiteX382" fmla="*/ 12764830 w 13240318"/>
              <a:gd name="connsiteY382" fmla="*/ 946080 h 2758944"/>
              <a:gd name="connsiteX383" fmla="*/ 12764684 w 13240318"/>
              <a:gd name="connsiteY383" fmla="*/ 946098 h 2758944"/>
              <a:gd name="connsiteX384" fmla="*/ 12764774 w 13240318"/>
              <a:gd name="connsiteY384" fmla="*/ 946028 h 2758944"/>
              <a:gd name="connsiteX385" fmla="*/ 12763889 w 13240318"/>
              <a:gd name="connsiteY385" fmla="*/ 945215 h 2758944"/>
              <a:gd name="connsiteX386" fmla="*/ 12762946 w 13240318"/>
              <a:gd name="connsiteY386" fmla="*/ 944350 h 2758944"/>
              <a:gd name="connsiteX387" fmla="*/ 12768506 w 13240318"/>
              <a:gd name="connsiteY387" fmla="*/ 942164 h 2758944"/>
              <a:gd name="connsiteX388" fmla="*/ 11038441 w 13240318"/>
              <a:gd name="connsiteY388" fmla="*/ 936547 h 2758944"/>
              <a:gd name="connsiteX389" fmla="*/ 11006546 w 13240318"/>
              <a:gd name="connsiteY389" fmla="*/ 940055 h 2758944"/>
              <a:gd name="connsiteX390" fmla="*/ 10991681 w 13240318"/>
              <a:gd name="connsiteY390" fmla="*/ 941034 h 2758944"/>
              <a:gd name="connsiteX391" fmla="*/ 10968570 w 13240318"/>
              <a:gd name="connsiteY391" fmla="*/ 958271 h 2758944"/>
              <a:gd name="connsiteX392" fmla="*/ 10738100 w 13240318"/>
              <a:gd name="connsiteY392" fmla="*/ 1095536 h 2758944"/>
              <a:gd name="connsiteX393" fmla="*/ 10862389 w 13240318"/>
              <a:gd name="connsiteY393" fmla="*/ 1031619 h 2758944"/>
              <a:gd name="connsiteX394" fmla="*/ 11038441 w 13240318"/>
              <a:gd name="connsiteY394" fmla="*/ 936547 h 2758944"/>
              <a:gd name="connsiteX395" fmla="*/ 12854101 w 13240318"/>
              <a:gd name="connsiteY395" fmla="*/ 934076 h 2758944"/>
              <a:gd name="connsiteX396" fmla="*/ 12862053 w 13240318"/>
              <a:gd name="connsiteY396" fmla="*/ 945537 h 2758944"/>
              <a:gd name="connsiteX397" fmla="*/ 12841340 w 13240318"/>
              <a:gd name="connsiteY397" fmla="*/ 950728 h 2758944"/>
              <a:gd name="connsiteX398" fmla="*/ 12833387 w 13240318"/>
              <a:gd name="connsiteY398" fmla="*/ 939267 h 2758944"/>
              <a:gd name="connsiteX399" fmla="*/ 12843745 w 13240318"/>
              <a:gd name="connsiteY399" fmla="*/ 936672 h 2758944"/>
              <a:gd name="connsiteX400" fmla="*/ 12854101 w 13240318"/>
              <a:gd name="connsiteY400" fmla="*/ 934076 h 2758944"/>
              <a:gd name="connsiteX401" fmla="*/ 8905291 w 13240318"/>
              <a:gd name="connsiteY401" fmla="*/ 931875 h 2758944"/>
              <a:gd name="connsiteX402" fmla="*/ 8875786 w 13240318"/>
              <a:gd name="connsiteY402" fmla="*/ 944963 h 2758944"/>
              <a:gd name="connsiteX403" fmla="*/ 8829302 w 13240318"/>
              <a:gd name="connsiteY403" fmla="*/ 965581 h 2758944"/>
              <a:gd name="connsiteX404" fmla="*/ 8856169 w 13240318"/>
              <a:gd name="connsiteY404" fmla="*/ 956717 h 2758944"/>
              <a:gd name="connsiteX405" fmla="*/ 8901475 w 13240318"/>
              <a:gd name="connsiteY405" fmla="*/ 933905 h 2758944"/>
              <a:gd name="connsiteX406" fmla="*/ 7546854 w 13240318"/>
              <a:gd name="connsiteY406" fmla="*/ 912016 h 2758944"/>
              <a:gd name="connsiteX407" fmla="*/ 7528455 w 13240318"/>
              <a:gd name="connsiteY407" fmla="*/ 920557 h 2758944"/>
              <a:gd name="connsiteX408" fmla="*/ 7508062 w 13240318"/>
              <a:gd name="connsiteY408" fmla="*/ 926230 h 2758944"/>
              <a:gd name="connsiteX409" fmla="*/ 7512014 w 13240318"/>
              <a:gd name="connsiteY409" fmla="*/ 929732 h 2758944"/>
              <a:gd name="connsiteX410" fmla="*/ 7523735 w 13240318"/>
              <a:gd name="connsiteY410" fmla="*/ 931288 h 2758944"/>
              <a:gd name="connsiteX411" fmla="*/ 7537949 w 13240318"/>
              <a:gd name="connsiteY411" fmla="*/ 925480 h 2758944"/>
              <a:gd name="connsiteX412" fmla="*/ 7552164 w 13240318"/>
              <a:gd name="connsiteY412" fmla="*/ 919670 h 2758944"/>
              <a:gd name="connsiteX413" fmla="*/ 7550506 w 13240318"/>
              <a:gd name="connsiteY413" fmla="*/ 917279 h 2758944"/>
              <a:gd name="connsiteX414" fmla="*/ 7546854 w 13240318"/>
              <a:gd name="connsiteY414" fmla="*/ 912016 h 2758944"/>
              <a:gd name="connsiteX415" fmla="*/ 12677062 w 13240318"/>
              <a:gd name="connsiteY415" fmla="*/ 907399 h 2758944"/>
              <a:gd name="connsiteX416" fmla="*/ 12657497 w 13240318"/>
              <a:gd name="connsiteY416" fmla="*/ 936818 h 2758944"/>
              <a:gd name="connsiteX417" fmla="*/ 12647139 w 13240318"/>
              <a:gd name="connsiteY417" fmla="*/ 968003 h 2758944"/>
              <a:gd name="connsiteX418" fmla="*/ 12716234 w 13240318"/>
              <a:gd name="connsiteY418" fmla="*/ 910074 h 2758944"/>
              <a:gd name="connsiteX419" fmla="*/ 12692896 w 13240318"/>
              <a:gd name="connsiteY419" fmla="*/ 908263 h 2758944"/>
              <a:gd name="connsiteX420" fmla="*/ 12509529 w 13240318"/>
              <a:gd name="connsiteY420" fmla="*/ 880026 h 2758944"/>
              <a:gd name="connsiteX421" fmla="*/ 12503969 w 13240318"/>
              <a:gd name="connsiteY421" fmla="*/ 882212 h 2758944"/>
              <a:gd name="connsiteX422" fmla="*/ 12503073 w 13240318"/>
              <a:gd name="connsiteY422" fmla="*/ 885036 h 2758944"/>
              <a:gd name="connsiteX423" fmla="*/ 12502177 w 13240318"/>
              <a:gd name="connsiteY423" fmla="*/ 887858 h 2758944"/>
              <a:gd name="connsiteX424" fmla="*/ 12502571 w 13240318"/>
              <a:gd name="connsiteY424" fmla="*/ 887705 h 2758944"/>
              <a:gd name="connsiteX425" fmla="*/ 12508024 w 13240318"/>
              <a:gd name="connsiteY425" fmla="*/ 884769 h 2758944"/>
              <a:gd name="connsiteX426" fmla="*/ 5847238 w 13240318"/>
              <a:gd name="connsiteY426" fmla="*/ 871976 h 2758944"/>
              <a:gd name="connsiteX427" fmla="*/ 5521959 w 13240318"/>
              <a:gd name="connsiteY427" fmla="*/ 1034274 h 2758944"/>
              <a:gd name="connsiteX428" fmla="*/ 5704273 w 13240318"/>
              <a:gd name="connsiteY428" fmla="*/ 963951 h 2758944"/>
              <a:gd name="connsiteX429" fmla="*/ 5886553 w 13240318"/>
              <a:gd name="connsiteY429" fmla="*/ 893572 h 2758944"/>
              <a:gd name="connsiteX430" fmla="*/ 5866896 w 13240318"/>
              <a:gd name="connsiteY430" fmla="*/ 882774 h 2758944"/>
              <a:gd name="connsiteX431" fmla="*/ 5847238 w 13240318"/>
              <a:gd name="connsiteY431" fmla="*/ 871976 h 2758944"/>
              <a:gd name="connsiteX432" fmla="*/ 11173698 w 13240318"/>
              <a:gd name="connsiteY432" fmla="*/ 866773 h 2758944"/>
              <a:gd name="connsiteX433" fmla="*/ 11101199 w 13240318"/>
              <a:gd name="connsiteY433" fmla="*/ 884942 h 2758944"/>
              <a:gd name="connsiteX434" fmla="*/ 11049661 w 13240318"/>
              <a:gd name="connsiteY434" fmla="*/ 915797 h 2758944"/>
              <a:gd name="connsiteX435" fmla="*/ 11048263 w 13240318"/>
              <a:gd name="connsiteY435" fmla="*/ 915971 h 2758944"/>
              <a:gd name="connsiteX436" fmla="*/ 11043515 w 13240318"/>
              <a:gd name="connsiteY436" fmla="*/ 924462 h 2758944"/>
              <a:gd name="connsiteX437" fmla="*/ 11048528 w 13240318"/>
              <a:gd name="connsiteY437" fmla="*/ 933876 h 2758944"/>
              <a:gd name="connsiteX438" fmla="*/ 11114519 w 13240318"/>
              <a:gd name="connsiteY438" fmla="*/ 897843 h 2758944"/>
              <a:gd name="connsiteX439" fmla="*/ 11173698 w 13240318"/>
              <a:gd name="connsiteY439" fmla="*/ 866773 h 2758944"/>
              <a:gd name="connsiteX440" fmla="*/ 13237557 w 13240318"/>
              <a:gd name="connsiteY440" fmla="*/ 855918 h 2758944"/>
              <a:gd name="connsiteX441" fmla="*/ 13240208 w 13240318"/>
              <a:gd name="connsiteY441" fmla="*/ 859738 h 2758944"/>
              <a:gd name="connsiteX442" fmla="*/ 13229851 w 13240318"/>
              <a:gd name="connsiteY442" fmla="*/ 862334 h 2758944"/>
              <a:gd name="connsiteX443" fmla="*/ 13229594 w 13240318"/>
              <a:gd name="connsiteY443" fmla="*/ 862326 h 2758944"/>
              <a:gd name="connsiteX444" fmla="*/ 13229772 w 13240318"/>
              <a:gd name="connsiteY444" fmla="*/ 862220 h 2758944"/>
              <a:gd name="connsiteX445" fmla="*/ 13228525 w 13240318"/>
              <a:gd name="connsiteY445" fmla="*/ 860424 h 2758944"/>
              <a:gd name="connsiteX446" fmla="*/ 13227200 w 13240318"/>
              <a:gd name="connsiteY446" fmla="*/ 858514 h 2758944"/>
              <a:gd name="connsiteX447" fmla="*/ 13237557 w 13240318"/>
              <a:gd name="connsiteY447" fmla="*/ 855918 h 2758944"/>
              <a:gd name="connsiteX448" fmla="*/ 11011362 w 13240318"/>
              <a:gd name="connsiteY448" fmla="*/ 844857 h 2758944"/>
              <a:gd name="connsiteX449" fmla="*/ 11010706 w 13240318"/>
              <a:gd name="connsiteY449" fmla="*/ 845250 h 2758944"/>
              <a:gd name="connsiteX450" fmla="*/ 11008151 w 13240318"/>
              <a:gd name="connsiteY450" fmla="*/ 849401 h 2758944"/>
              <a:gd name="connsiteX451" fmla="*/ 11003301 w 13240318"/>
              <a:gd name="connsiteY451" fmla="*/ 851177 h 2758944"/>
              <a:gd name="connsiteX452" fmla="*/ 11014685 w 13240318"/>
              <a:gd name="connsiteY452" fmla="*/ 852248 h 2758944"/>
              <a:gd name="connsiteX453" fmla="*/ 11016309 w 13240318"/>
              <a:gd name="connsiteY453" fmla="*/ 852401 h 2758944"/>
              <a:gd name="connsiteX454" fmla="*/ 11024048 w 13240318"/>
              <a:gd name="connsiteY454" fmla="*/ 848220 h 2758944"/>
              <a:gd name="connsiteX455" fmla="*/ 11024017 w 13240318"/>
              <a:gd name="connsiteY455" fmla="*/ 845985 h 2758944"/>
              <a:gd name="connsiteX456" fmla="*/ 11018507 w 13240318"/>
              <a:gd name="connsiteY456" fmla="*/ 846806 h 2758944"/>
              <a:gd name="connsiteX457" fmla="*/ 12619779 w 13240318"/>
              <a:gd name="connsiteY457" fmla="*/ 812842 h 2758944"/>
              <a:gd name="connsiteX458" fmla="*/ 12563121 w 13240318"/>
              <a:gd name="connsiteY458" fmla="*/ 824351 h 2758944"/>
              <a:gd name="connsiteX459" fmla="*/ 12549836 w 13240318"/>
              <a:gd name="connsiteY459" fmla="*/ 836887 h 2758944"/>
              <a:gd name="connsiteX460" fmla="*/ 12551763 w 13240318"/>
              <a:gd name="connsiteY460" fmla="*/ 853190 h 2758944"/>
              <a:gd name="connsiteX461" fmla="*/ 12553330 w 13240318"/>
              <a:gd name="connsiteY461" fmla="*/ 860381 h 2758944"/>
              <a:gd name="connsiteX462" fmla="*/ 12598297 w 13240318"/>
              <a:gd name="connsiteY462" fmla="*/ 836176 h 2758944"/>
              <a:gd name="connsiteX463" fmla="*/ 12605350 w 13240318"/>
              <a:gd name="connsiteY463" fmla="*/ 832122 h 2758944"/>
              <a:gd name="connsiteX464" fmla="*/ 12926264 w 13240318"/>
              <a:gd name="connsiteY464" fmla="*/ 807880 h 2758944"/>
              <a:gd name="connsiteX465" fmla="*/ 12926387 w 13240318"/>
              <a:gd name="connsiteY465" fmla="*/ 808330 h 2758944"/>
              <a:gd name="connsiteX466" fmla="*/ 12924319 w 13240318"/>
              <a:gd name="connsiteY466" fmla="*/ 809442 h 2758944"/>
              <a:gd name="connsiteX467" fmla="*/ 12926171 w 13240318"/>
              <a:gd name="connsiteY467" fmla="*/ 808007 h 2758944"/>
              <a:gd name="connsiteX468" fmla="*/ 13200445 w 13240318"/>
              <a:gd name="connsiteY468" fmla="*/ 802433 h 2758944"/>
              <a:gd name="connsiteX469" fmla="*/ 13201770 w 13240318"/>
              <a:gd name="connsiteY469" fmla="*/ 804344 h 2758944"/>
              <a:gd name="connsiteX470" fmla="*/ 13203095 w 13240318"/>
              <a:gd name="connsiteY470" fmla="*/ 806254 h 2758944"/>
              <a:gd name="connsiteX471" fmla="*/ 13192739 w 13240318"/>
              <a:gd name="connsiteY471" fmla="*/ 808850 h 2758944"/>
              <a:gd name="connsiteX472" fmla="*/ 13195597 w 13240318"/>
              <a:gd name="connsiteY472" fmla="*/ 804210 h 2758944"/>
              <a:gd name="connsiteX473" fmla="*/ 13200445 w 13240318"/>
              <a:gd name="connsiteY473" fmla="*/ 802433 h 2758944"/>
              <a:gd name="connsiteX474" fmla="*/ 6087957 w 13240318"/>
              <a:gd name="connsiteY474" fmla="*/ 798173 h 2758944"/>
              <a:gd name="connsiteX475" fmla="*/ 6069558 w 13240318"/>
              <a:gd name="connsiteY475" fmla="*/ 806714 h 2758944"/>
              <a:gd name="connsiteX476" fmla="*/ 6049165 w 13240318"/>
              <a:gd name="connsiteY476" fmla="*/ 812386 h 2758944"/>
              <a:gd name="connsiteX477" fmla="*/ 6053117 w 13240318"/>
              <a:gd name="connsiteY477" fmla="*/ 815889 h 2758944"/>
              <a:gd name="connsiteX478" fmla="*/ 6064839 w 13240318"/>
              <a:gd name="connsiteY478" fmla="*/ 817444 h 2758944"/>
              <a:gd name="connsiteX479" fmla="*/ 6079053 w 13240318"/>
              <a:gd name="connsiteY479" fmla="*/ 811636 h 2758944"/>
              <a:gd name="connsiteX480" fmla="*/ 6093268 w 13240318"/>
              <a:gd name="connsiteY480" fmla="*/ 805827 h 2758944"/>
              <a:gd name="connsiteX481" fmla="*/ 6091608 w 13240318"/>
              <a:gd name="connsiteY481" fmla="*/ 803435 h 2758944"/>
              <a:gd name="connsiteX482" fmla="*/ 6737443 w 13240318"/>
              <a:gd name="connsiteY482" fmla="*/ 787468 h 2758944"/>
              <a:gd name="connsiteX483" fmla="*/ 6510327 w 13240318"/>
              <a:gd name="connsiteY483" fmla="*/ 898200 h 2758944"/>
              <a:gd name="connsiteX484" fmla="*/ 6518572 w 13240318"/>
              <a:gd name="connsiteY484" fmla="*/ 902412 h 2758944"/>
              <a:gd name="connsiteX485" fmla="*/ 6695660 w 13240318"/>
              <a:gd name="connsiteY485" fmla="*/ 813251 h 2758944"/>
              <a:gd name="connsiteX486" fmla="*/ 12109673 w 13240318"/>
              <a:gd name="connsiteY486" fmla="*/ 775317 h 2758944"/>
              <a:gd name="connsiteX487" fmla="*/ 12109251 w 13240318"/>
              <a:gd name="connsiteY487" fmla="*/ 775372 h 2758944"/>
              <a:gd name="connsiteX488" fmla="*/ 12109003 w 13240318"/>
              <a:gd name="connsiteY488" fmla="*/ 775810 h 2758944"/>
              <a:gd name="connsiteX489" fmla="*/ 10535333 w 13240318"/>
              <a:gd name="connsiteY489" fmla="*/ 771569 h 2758944"/>
              <a:gd name="connsiteX490" fmla="*/ 10531604 w 13240318"/>
              <a:gd name="connsiteY490" fmla="*/ 778301 h 2758944"/>
              <a:gd name="connsiteX491" fmla="*/ 10538683 w 13240318"/>
              <a:gd name="connsiteY491" fmla="*/ 778967 h 2758944"/>
              <a:gd name="connsiteX492" fmla="*/ 10540306 w 13240318"/>
              <a:gd name="connsiteY492" fmla="*/ 779121 h 2758944"/>
              <a:gd name="connsiteX493" fmla="*/ 10548045 w 13240318"/>
              <a:gd name="connsiteY493" fmla="*/ 774939 h 2758944"/>
              <a:gd name="connsiteX494" fmla="*/ 10548014 w 13240318"/>
              <a:gd name="connsiteY494" fmla="*/ 772705 h 2758944"/>
              <a:gd name="connsiteX495" fmla="*/ 10542503 w 13240318"/>
              <a:gd name="connsiteY495" fmla="*/ 773525 h 2758944"/>
              <a:gd name="connsiteX496" fmla="*/ 9103541 w 13240318"/>
              <a:gd name="connsiteY496" fmla="*/ 749423 h 2758944"/>
              <a:gd name="connsiteX497" fmla="*/ 9071646 w 13240318"/>
              <a:gd name="connsiteY497" fmla="*/ 752931 h 2758944"/>
              <a:gd name="connsiteX498" fmla="*/ 9047379 w 13240318"/>
              <a:gd name="connsiteY498" fmla="*/ 754528 h 2758944"/>
              <a:gd name="connsiteX499" fmla="*/ 9037207 w 13240318"/>
              <a:gd name="connsiteY499" fmla="*/ 757077 h 2758944"/>
              <a:gd name="connsiteX500" fmla="*/ 9030703 w 13240318"/>
              <a:gd name="connsiteY500" fmla="*/ 756465 h 2758944"/>
              <a:gd name="connsiteX501" fmla="*/ 9024199 w 13240318"/>
              <a:gd name="connsiteY501" fmla="*/ 755853 h 2758944"/>
              <a:gd name="connsiteX502" fmla="*/ 8761203 w 13240318"/>
              <a:gd name="connsiteY502" fmla="*/ 902484 h 2758944"/>
              <a:gd name="connsiteX503" fmla="*/ 8778056 w 13240318"/>
              <a:gd name="connsiteY503" fmla="*/ 902676 h 2758944"/>
              <a:gd name="connsiteX504" fmla="*/ 8787137 w 13240318"/>
              <a:gd name="connsiteY504" fmla="*/ 904814 h 2758944"/>
              <a:gd name="connsiteX505" fmla="*/ 8780664 w 13240318"/>
              <a:gd name="connsiteY505" fmla="*/ 906436 h 2758944"/>
              <a:gd name="connsiteX506" fmla="*/ 8766423 w 13240318"/>
              <a:gd name="connsiteY506" fmla="*/ 910005 h 2758944"/>
              <a:gd name="connsiteX507" fmla="*/ 8762274 w 13240318"/>
              <a:gd name="connsiteY507" fmla="*/ 923737 h 2758944"/>
              <a:gd name="connsiteX508" fmla="*/ 8748399 w 13240318"/>
              <a:gd name="connsiteY508" fmla="*/ 936595 h 2758944"/>
              <a:gd name="connsiteX509" fmla="*/ 8927489 w 13240318"/>
              <a:gd name="connsiteY509" fmla="*/ 844495 h 2758944"/>
              <a:gd name="connsiteX510" fmla="*/ 9103541 w 13240318"/>
              <a:gd name="connsiteY510" fmla="*/ 749423 h 2758944"/>
              <a:gd name="connsiteX511" fmla="*/ 6831494 w 13240318"/>
              <a:gd name="connsiteY511" fmla="*/ 744751 h 2758944"/>
              <a:gd name="connsiteX512" fmla="*/ 6801989 w 13240318"/>
              <a:gd name="connsiteY512" fmla="*/ 757839 h 2758944"/>
              <a:gd name="connsiteX513" fmla="*/ 6755505 w 13240318"/>
              <a:gd name="connsiteY513" fmla="*/ 778457 h 2758944"/>
              <a:gd name="connsiteX514" fmla="*/ 6782372 w 13240318"/>
              <a:gd name="connsiteY514" fmla="*/ 769593 h 2758944"/>
              <a:gd name="connsiteX515" fmla="*/ 6827678 w 13240318"/>
              <a:gd name="connsiteY515" fmla="*/ 746781 h 2758944"/>
              <a:gd name="connsiteX516" fmla="*/ 12248051 w 13240318"/>
              <a:gd name="connsiteY516" fmla="*/ 738970 h 2758944"/>
              <a:gd name="connsiteX517" fmla="*/ 12238523 w 13240318"/>
              <a:gd name="connsiteY517" fmla="*/ 740245 h 2758944"/>
              <a:gd name="connsiteX518" fmla="*/ 12233055 w 13240318"/>
              <a:gd name="connsiteY518" fmla="*/ 749808 h 2758944"/>
              <a:gd name="connsiteX519" fmla="*/ 12234693 w 13240318"/>
              <a:gd name="connsiteY519" fmla="*/ 750400 h 2758944"/>
              <a:gd name="connsiteX520" fmla="*/ 12240500 w 13240318"/>
              <a:gd name="connsiteY520" fmla="*/ 749353 h 2758944"/>
              <a:gd name="connsiteX521" fmla="*/ 12244881 w 13240318"/>
              <a:gd name="connsiteY521" fmla="*/ 746085 h 2758944"/>
              <a:gd name="connsiteX522" fmla="*/ 12247851 w 13240318"/>
              <a:gd name="connsiteY522" fmla="*/ 741520 h 2758944"/>
              <a:gd name="connsiteX523" fmla="*/ 12253409 w 13240318"/>
              <a:gd name="connsiteY523" fmla="*/ 739335 h 2758944"/>
              <a:gd name="connsiteX524" fmla="*/ 12248051 w 13240318"/>
              <a:gd name="connsiteY524" fmla="*/ 738970 h 2758944"/>
              <a:gd name="connsiteX525" fmla="*/ 12030033 w 13240318"/>
              <a:gd name="connsiteY525" fmla="*/ 738205 h 2758944"/>
              <a:gd name="connsiteX526" fmla="*/ 12012451 w 13240318"/>
              <a:gd name="connsiteY526" fmla="*/ 742646 h 2758944"/>
              <a:gd name="connsiteX527" fmla="*/ 11998963 w 13240318"/>
              <a:gd name="connsiteY527" fmla="*/ 745478 h 2758944"/>
              <a:gd name="connsiteX528" fmla="*/ 11993504 w 13240318"/>
              <a:gd name="connsiteY528" fmla="*/ 747625 h 2758944"/>
              <a:gd name="connsiteX529" fmla="*/ 11989781 w 13240318"/>
              <a:gd name="connsiteY529" fmla="*/ 747852 h 2758944"/>
              <a:gd name="connsiteX530" fmla="*/ 11986061 w 13240318"/>
              <a:gd name="connsiteY530" fmla="*/ 748080 h 2758944"/>
              <a:gd name="connsiteX531" fmla="*/ 11970364 w 13240318"/>
              <a:gd name="connsiteY531" fmla="*/ 759507 h 2758944"/>
              <a:gd name="connsiteX532" fmla="*/ 11906723 w 13240318"/>
              <a:gd name="connsiteY532" fmla="*/ 822648 h 2758944"/>
              <a:gd name="connsiteX533" fmla="*/ 11908648 w 13240318"/>
              <a:gd name="connsiteY533" fmla="*/ 823161 h 2758944"/>
              <a:gd name="connsiteX534" fmla="*/ 11940770 w 13240318"/>
              <a:gd name="connsiteY534" fmla="*/ 801375 h 2758944"/>
              <a:gd name="connsiteX535" fmla="*/ 12030033 w 13240318"/>
              <a:gd name="connsiteY535" fmla="*/ 738205 h 2758944"/>
              <a:gd name="connsiteX536" fmla="*/ 8363405 w 13240318"/>
              <a:gd name="connsiteY536" fmla="*/ 728715 h 2758944"/>
              <a:gd name="connsiteX537" fmla="*/ 8345823 w 13240318"/>
              <a:gd name="connsiteY537" fmla="*/ 733157 h 2758944"/>
              <a:gd name="connsiteX538" fmla="*/ 8332335 w 13240318"/>
              <a:gd name="connsiteY538" fmla="*/ 735989 h 2758944"/>
              <a:gd name="connsiteX539" fmla="*/ 8326876 w 13240318"/>
              <a:gd name="connsiteY539" fmla="*/ 738136 h 2758944"/>
              <a:gd name="connsiteX540" fmla="*/ 8323154 w 13240318"/>
              <a:gd name="connsiteY540" fmla="*/ 738363 h 2758944"/>
              <a:gd name="connsiteX541" fmla="*/ 8319433 w 13240318"/>
              <a:gd name="connsiteY541" fmla="*/ 738591 h 2758944"/>
              <a:gd name="connsiteX542" fmla="*/ 8303735 w 13240318"/>
              <a:gd name="connsiteY542" fmla="*/ 750018 h 2758944"/>
              <a:gd name="connsiteX543" fmla="*/ 8257888 w 13240318"/>
              <a:gd name="connsiteY543" fmla="*/ 795505 h 2758944"/>
              <a:gd name="connsiteX544" fmla="*/ 8283876 w 13240318"/>
              <a:gd name="connsiteY544" fmla="*/ 784998 h 2758944"/>
              <a:gd name="connsiteX545" fmla="*/ 10742162 w 13240318"/>
              <a:gd name="connsiteY545" fmla="*/ 720275 h 2758944"/>
              <a:gd name="connsiteX546" fmla="*/ 10722597 w 13240318"/>
              <a:gd name="connsiteY546" fmla="*/ 749694 h 2758944"/>
              <a:gd name="connsiteX547" fmla="*/ 10716887 w 13240318"/>
              <a:gd name="connsiteY547" fmla="*/ 766886 h 2758944"/>
              <a:gd name="connsiteX548" fmla="*/ 10740868 w 13240318"/>
              <a:gd name="connsiteY548" fmla="*/ 756877 h 2758944"/>
              <a:gd name="connsiteX549" fmla="*/ 10781334 w 13240318"/>
              <a:gd name="connsiteY549" fmla="*/ 722950 h 2758944"/>
              <a:gd name="connsiteX550" fmla="*/ 10757996 w 13240318"/>
              <a:gd name="connsiteY550" fmla="*/ 721139 h 2758944"/>
              <a:gd name="connsiteX551" fmla="*/ 13188855 w 13240318"/>
              <a:gd name="connsiteY551" fmla="*/ 715646 h 2758944"/>
              <a:gd name="connsiteX552" fmla="*/ 13230530 w 13240318"/>
              <a:gd name="connsiteY552" fmla="*/ 723140 h 2758944"/>
              <a:gd name="connsiteX553" fmla="*/ 13161175 w 13240318"/>
              <a:gd name="connsiteY553" fmla="*/ 780883 h 2758944"/>
              <a:gd name="connsiteX554" fmla="*/ 13118807 w 13240318"/>
              <a:gd name="connsiteY554" fmla="*/ 770200 h 2758944"/>
              <a:gd name="connsiteX555" fmla="*/ 13088183 w 13240318"/>
              <a:gd name="connsiteY555" fmla="*/ 763298 h 2758944"/>
              <a:gd name="connsiteX556" fmla="*/ 13134634 w 13240318"/>
              <a:gd name="connsiteY556" fmla="*/ 740446 h 2758944"/>
              <a:gd name="connsiteX557" fmla="*/ 13188855 w 13240318"/>
              <a:gd name="connsiteY557" fmla="*/ 715646 h 2758944"/>
              <a:gd name="connsiteX558" fmla="*/ 11467367 w 13240318"/>
              <a:gd name="connsiteY558" fmla="*/ 694037 h 2758944"/>
              <a:gd name="connsiteX559" fmla="*/ 11467490 w 13240318"/>
              <a:gd name="connsiteY559" fmla="*/ 694486 h 2758944"/>
              <a:gd name="connsiteX560" fmla="*/ 11465423 w 13240318"/>
              <a:gd name="connsiteY560" fmla="*/ 695599 h 2758944"/>
              <a:gd name="connsiteX561" fmla="*/ 11467273 w 13240318"/>
              <a:gd name="connsiteY561" fmla="*/ 694164 h 2758944"/>
              <a:gd name="connsiteX562" fmla="*/ 10574629 w 13240318"/>
              <a:gd name="connsiteY562" fmla="*/ 692902 h 2758944"/>
              <a:gd name="connsiteX563" fmla="*/ 10569069 w 13240318"/>
              <a:gd name="connsiteY563" fmla="*/ 695088 h 2758944"/>
              <a:gd name="connsiteX564" fmla="*/ 10568173 w 13240318"/>
              <a:gd name="connsiteY564" fmla="*/ 697912 h 2758944"/>
              <a:gd name="connsiteX565" fmla="*/ 10567277 w 13240318"/>
              <a:gd name="connsiteY565" fmla="*/ 700734 h 2758944"/>
              <a:gd name="connsiteX566" fmla="*/ 10567671 w 13240318"/>
              <a:gd name="connsiteY566" fmla="*/ 700581 h 2758944"/>
              <a:gd name="connsiteX567" fmla="*/ 10573124 w 13240318"/>
              <a:gd name="connsiteY567" fmla="*/ 697645 h 2758944"/>
              <a:gd name="connsiteX568" fmla="*/ 12098946 w 13240318"/>
              <a:gd name="connsiteY568" fmla="*/ 691341 h 2758944"/>
              <a:gd name="connsiteX569" fmla="*/ 12060031 w 13240318"/>
              <a:gd name="connsiteY569" fmla="*/ 706641 h 2758944"/>
              <a:gd name="connsiteX570" fmla="*/ 12034211 w 13240318"/>
              <a:gd name="connsiteY570" fmla="*/ 726678 h 2758944"/>
              <a:gd name="connsiteX571" fmla="*/ 12033443 w 13240318"/>
              <a:gd name="connsiteY571" fmla="*/ 726883 h 2758944"/>
              <a:gd name="connsiteX572" fmla="*/ 12031644 w 13240318"/>
              <a:gd name="connsiteY572" fmla="*/ 731612 h 2758944"/>
              <a:gd name="connsiteX573" fmla="*/ 12035431 w 13240318"/>
              <a:gd name="connsiteY573" fmla="*/ 736002 h 2758944"/>
              <a:gd name="connsiteX574" fmla="*/ 12068850 w 13240318"/>
              <a:gd name="connsiteY574" fmla="*/ 712122 h 2758944"/>
              <a:gd name="connsiteX575" fmla="*/ 12098946 w 13240318"/>
              <a:gd name="connsiteY575" fmla="*/ 691341 h 2758944"/>
              <a:gd name="connsiteX576" fmla="*/ 8432319 w 13240318"/>
              <a:gd name="connsiteY576" fmla="*/ 681851 h 2758944"/>
              <a:gd name="connsiteX577" fmla="*/ 8393403 w 13240318"/>
              <a:gd name="connsiteY577" fmla="*/ 697152 h 2758944"/>
              <a:gd name="connsiteX578" fmla="*/ 8367583 w 13240318"/>
              <a:gd name="connsiteY578" fmla="*/ 717189 h 2758944"/>
              <a:gd name="connsiteX579" fmla="*/ 8366815 w 13240318"/>
              <a:gd name="connsiteY579" fmla="*/ 717393 h 2758944"/>
              <a:gd name="connsiteX580" fmla="*/ 8365016 w 13240318"/>
              <a:gd name="connsiteY580" fmla="*/ 722123 h 2758944"/>
              <a:gd name="connsiteX581" fmla="*/ 8368803 w 13240318"/>
              <a:gd name="connsiteY581" fmla="*/ 726513 h 2758944"/>
              <a:gd name="connsiteX582" fmla="*/ 8402222 w 13240318"/>
              <a:gd name="connsiteY582" fmla="*/ 702633 h 2758944"/>
              <a:gd name="connsiteX583" fmla="*/ 8432319 w 13240318"/>
              <a:gd name="connsiteY583" fmla="*/ 681851 h 2758944"/>
              <a:gd name="connsiteX584" fmla="*/ 9238798 w 13240318"/>
              <a:gd name="connsiteY584" fmla="*/ 679649 h 2758944"/>
              <a:gd name="connsiteX585" fmla="*/ 9166299 w 13240318"/>
              <a:gd name="connsiteY585" fmla="*/ 697818 h 2758944"/>
              <a:gd name="connsiteX586" fmla="*/ 9114761 w 13240318"/>
              <a:gd name="connsiteY586" fmla="*/ 728673 h 2758944"/>
              <a:gd name="connsiteX587" fmla="*/ 9113363 w 13240318"/>
              <a:gd name="connsiteY587" fmla="*/ 728847 h 2758944"/>
              <a:gd name="connsiteX588" fmla="*/ 9108615 w 13240318"/>
              <a:gd name="connsiteY588" fmla="*/ 737338 h 2758944"/>
              <a:gd name="connsiteX589" fmla="*/ 9113628 w 13240318"/>
              <a:gd name="connsiteY589" fmla="*/ 746752 h 2758944"/>
              <a:gd name="connsiteX590" fmla="*/ 9179619 w 13240318"/>
              <a:gd name="connsiteY590" fmla="*/ 710719 h 2758944"/>
              <a:gd name="connsiteX591" fmla="*/ 9238798 w 13240318"/>
              <a:gd name="connsiteY591" fmla="*/ 679649 h 2758944"/>
              <a:gd name="connsiteX592" fmla="*/ 8488641 w 13240318"/>
              <a:gd name="connsiteY592" fmla="*/ 676143 h 2758944"/>
              <a:gd name="connsiteX593" fmla="*/ 8469994 w 13240318"/>
              <a:gd name="connsiteY593" fmla="*/ 678194 h 2758944"/>
              <a:gd name="connsiteX594" fmla="*/ 8452260 w 13240318"/>
              <a:gd name="connsiteY594" fmla="*/ 695790 h 2758944"/>
              <a:gd name="connsiteX595" fmla="*/ 11302657 w 13240318"/>
              <a:gd name="connsiteY595" fmla="*/ 668794 h 2758944"/>
              <a:gd name="connsiteX596" fmla="*/ 11305308 w 13240318"/>
              <a:gd name="connsiteY596" fmla="*/ 672614 h 2758944"/>
              <a:gd name="connsiteX597" fmla="*/ 11294951 w 13240318"/>
              <a:gd name="connsiteY597" fmla="*/ 675210 h 2758944"/>
              <a:gd name="connsiteX598" fmla="*/ 11294694 w 13240318"/>
              <a:gd name="connsiteY598" fmla="*/ 675202 h 2758944"/>
              <a:gd name="connsiteX599" fmla="*/ 11294872 w 13240318"/>
              <a:gd name="connsiteY599" fmla="*/ 675096 h 2758944"/>
              <a:gd name="connsiteX600" fmla="*/ 11293625 w 13240318"/>
              <a:gd name="connsiteY600" fmla="*/ 673300 h 2758944"/>
              <a:gd name="connsiteX601" fmla="*/ 11292300 w 13240318"/>
              <a:gd name="connsiteY601" fmla="*/ 671390 h 2758944"/>
              <a:gd name="connsiteX602" fmla="*/ 11302657 w 13240318"/>
              <a:gd name="connsiteY602" fmla="*/ 668794 h 2758944"/>
              <a:gd name="connsiteX603" fmla="*/ 12233042 w 13240318"/>
              <a:gd name="connsiteY603" fmla="*/ 663267 h 2758944"/>
              <a:gd name="connsiteX604" fmla="*/ 12181135 w 13240318"/>
              <a:gd name="connsiteY604" fmla="*/ 703552 h 2758944"/>
              <a:gd name="connsiteX605" fmla="*/ 12180580 w 13240318"/>
              <a:gd name="connsiteY605" fmla="*/ 704341 h 2758944"/>
              <a:gd name="connsiteX606" fmla="*/ 12172815 w 13240318"/>
              <a:gd name="connsiteY606" fmla="*/ 716351 h 2758944"/>
              <a:gd name="connsiteX607" fmla="*/ 12190448 w 13240318"/>
              <a:gd name="connsiteY607" fmla="*/ 711581 h 2758944"/>
              <a:gd name="connsiteX608" fmla="*/ 12197656 w 13240318"/>
              <a:gd name="connsiteY608" fmla="*/ 708931 h 2758944"/>
              <a:gd name="connsiteX609" fmla="*/ 11795080 w 13240318"/>
              <a:gd name="connsiteY609" fmla="*/ 660617 h 2758944"/>
              <a:gd name="connsiteX610" fmla="*/ 11789637 w 13240318"/>
              <a:gd name="connsiteY610" fmla="*/ 662756 h 2758944"/>
              <a:gd name="connsiteX611" fmla="*/ 11789071 w 13240318"/>
              <a:gd name="connsiteY611" fmla="*/ 664042 h 2758944"/>
              <a:gd name="connsiteX612" fmla="*/ 11665733 w 13240318"/>
              <a:gd name="connsiteY612" fmla="*/ 657927 h 2758944"/>
              <a:gd name="connsiteX613" fmla="*/ 11664997 w 13240318"/>
              <a:gd name="connsiteY613" fmla="*/ 658419 h 2758944"/>
              <a:gd name="connsiteX614" fmla="*/ 11665383 w 13240318"/>
              <a:gd name="connsiteY614" fmla="*/ 658005 h 2758944"/>
              <a:gd name="connsiteX615" fmla="*/ 9076107 w 13240318"/>
              <a:gd name="connsiteY615" fmla="*/ 657636 h 2758944"/>
              <a:gd name="connsiteX616" fmla="*/ 9073251 w 13240318"/>
              <a:gd name="connsiteY616" fmla="*/ 662277 h 2758944"/>
              <a:gd name="connsiteX617" fmla="*/ 9068401 w 13240318"/>
              <a:gd name="connsiteY617" fmla="*/ 664053 h 2758944"/>
              <a:gd name="connsiteX618" fmla="*/ 9079785 w 13240318"/>
              <a:gd name="connsiteY618" fmla="*/ 665124 h 2758944"/>
              <a:gd name="connsiteX619" fmla="*/ 9081409 w 13240318"/>
              <a:gd name="connsiteY619" fmla="*/ 665277 h 2758944"/>
              <a:gd name="connsiteX620" fmla="*/ 9089148 w 13240318"/>
              <a:gd name="connsiteY620" fmla="*/ 661096 h 2758944"/>
              <a:gd name="connsiteX621" fmla="*/ 9089117 w 13240318"/>
              <a:gd name="connsiteY621" fmla="*/ 658861 h 2758944"/>
              <a:gd name="connsiteX622" fmla="*/ 9083607 w 13240318"/>
              <a:gd name="connsiteY622" fmla="*/ 659682 h 2758944"/>
              <a:gd name="connsiteX623" fmla="*/ 9076107 w 13240318"/>
              <a:gd name="connsiteY623" fmla="*/ 657636 h 2758944"/>
              <a:gd name="connsiteX624" fmla="*/ 13047433 w 13240318"/>
              <a:gd name="connsiteY624" fmla="*/ 634487 h 2758944"/>
              <a:gd name="connsiteX625" fmla="*/ 13037076 w 13240318"/>
              <a:gd name="connsiteY625" fmla="*/ 637083 h 2758944"/>
              <a:gd name="connsiteX626" fmla="*/ 13034548 w 13240318"/>
              <a:gd name="connsiteY626" fmla="*/ 642201 h 2758944"/>
              <a:gd name="connsiteX627" fmla="*/ 13032021 w 13240318"/>
              <a:gd name="connsiteY627" fmla="*/ 647319 h 2758944"/>
              <a:gd name="connsiteX628" fmla="*/ 13042377 w 13240318"/>
              <a:gd name="connsiteY628" fmla="*/ 644724 h 2758944"/>
              <a:gd name="connsiteX629" fmla="*/ 13047433 w 13240318"/>
              <a:gd name="connsiteY629" fmla="*/ 634487 h 2758944"/>
              <a:gd name="connsiteX630" fmla="*/ 10684879 w 13240318"/>
              <a:gd name="connsiteY630" fmla="*/ 625718 h 2758944"/>
              <a:gd name="connsiteX631" fmla="*/ 10628221 w 13240318"/>
              <a:gd name="connsiteY631" fmla="*/ 637227 h 2758944"/>
              <a:gd name="connsiteX632" fmla="*/ 10614936 w 13240318"/>
              <a:gd name="connsiteY632" fmla="*/ 649763 h 2758944"/>
              <a:gd name="connsiteX633" fmla="*/ 10616863 w 13240318"/>
              <a:gd name="connsiteY633" fmla="*/ 666066 h 2758944"/>
              <a:gd name="connsiteX634" fmla="*/ 10618430 w 13240318"/>
              <a:gd name="connsiteY634" fmla="*/ 673257 h 2758944"/>
              <a:gd name="connsiteX635" fmla="*/ 10663397 w 13240318"/>
              <a:gd name="connsiteY635" fmla="*/ 649052 h 2758944"/>
              <a:gd name="connsiteX636" fmla="*/ 10670450 w 13240318"/>
              <a:gd name="connsiteY636" fmla="*/ 644998 h 2758944"/>
              <a:gd name="connsiteX637" fmla="*/ 10991364 w 13240318"/>
              <a:gd name="connsiteY637" fmla="*/ 620756 h 2758944"/>
              <a:gd name="connsiteX638" fmla="*/ 10991487 w 13240318"/>
              <a:gd name="connsiteY638" fmla="*/ 621206 h 2758944"/>
              <a:gd name="connsiteX639" fmla="*/ 10989419 w 13240318"/>
              <a:gd name="connsiteY639" fmla="*/ 622318 h 2758944"/>
              <a:gd name="connsiteX640" fmla="*/ 10991271 w 13240318"/>
              <a:gd name="connsiteY640" fmla="*/ 620883 h 2758944"/>
              <a:gd name="connsiteX641" fmla="*/ 11265545 w 13240318"/>
              <a:gd name="connsiteY641" fmla="*/ 615309 h 2758944"/>
              <a:gd name="connsiteX642" fmla="*/ 11266870 w 13240318"/>
              <a:gd name="connsiteY642" fmla="*/ 617220 h 2758944"/>
              <a:gd name="connsiteX643" fmla="*/ 11268195 w 13240318"/>
              <a:gd name="connsiteY643" fmla="*/ 619130 h 2758944"/>
              <a:gd name="connsiteX644" fmla="*/ 11257839 w 13240318"/>
              <a:gd name="connsiteY644" fmla="*/ 621726 h 2758944"/>
              <a:gd name="connsiteX645" fmla="*/ 11260697 w 13240318"/>
              <a:gd name="connsiteY645" fmla="*/ 617086 h 2758944"/>
              <a:gd name="connsiteX646" fmla="*/ 11265545 w 13240318"/>
              <a:gd name="connsiteY646" fmla="*/ 615309 h 2758944"/>
              <a:gd name="connsiteX647" fmla="*/ 8594387 w 13240318"/>
              <a:gd name="connsiteY647" fmla="*/ 613765 h 2758944"/>
              <a:gd name="connsiteX648" fmla="*/ 8551400 w 13240318"/>
              <a:gd name="connsiteY648" fmla="*/ 624538 h 2758944"/>
              <a:gd name="connsiteX649" fmla="*/ 8499861 w 13240318"/>
              <a:gd name="connsiteY649" fmla="*/ 655392 h 2758944"/>
              <a:gd name="connsiteX650" fmla="*/ 8498463 w 13240318"/>
              <a:gd name="connsiteY650" fmla="*/ 655566 h 2758944"/>
              <a:gd name="connsiteX651" fmla="*/ 8493716 w 13240318"/>
              <a:gd name="connsiteY651" fmla="*/ 664057 h 2758944"/>
              <a:gd name="connsiteX652" fmla="*/ 8498729 w 13240318"/>
              <a:gd name="connsiteY652" fmla="*/ 673471 h 2758944"/>
              <a:gd name="connsiteX653" fmla="*/ 8545337 w 13240318"/>
              <a:gd name="connsiteY653" fmla="*/ 648021 h 2758944"/>
              <a:gd name="connsiteX654" fmla="*/ 8541020 w 13240318"/>
              <a:gd name="connsiteY654" fmla="*/ 644055 h 2758944"/>
              <a:gd name="connsiteX655" fmla="*/ 8546578 w 13240318"/>
              <a:gd name="connsiteY655" fmla="*/ 641869 h 2758944"/>
              <a:gd name="connsiteX656" fmla="*/ 8552139 w 13240318"/>
              <a:gd name="connsiteY656" fmla="*/ 639684 h 2758944"/>
              <a:gd name="connsiteX657" fmla="*/ 8555297 w 13240318"/>
              <a:gd name="connsiteY657" fmla="*/ 642584 h 2758944"/>
              <a:gd name="connsiteX658" fmla="*/ 8562308 w 13240318"/>
              <a:gd name="connsiteY658" fmla="*/ 638755 h 2758944"/>
              <a:gd name="connsiteX659" fmla="*/ 12297165 w 13240318"/>
              <a:gd name="connsiteY659" fmla="*/ 612532 h 2758944"/>
              <a:gd name="connsiteX660" fmla="*/ 12299048 w 13240318"/>
              <a:gd name="connsiteY660" fmla="*/ 614263 h 2758944"/>
              <a:gd name="connsiteX661" fmla="*/ 12293489 w 13240318"/>
              <a:gd name="connsiteY661" fmla="*/ 616449 h 2758944"/>
              <a:gd name="connsiteX662" fmla="*/ 12293343 w 13240318"/>
              <a:gd name="connsiteY662" fmla="*/ 616467 h 2758944"/>
              <a:gd name="connsiteX663" fmla="*/ 12293433 w 13240318"/>
              <a:gd name="connsiteY663" fmla="*/ 616397 h 2758944"/>
              <a:gd name="connsiteX664" fmla="*/ 12292547 w 13240318"/>
              <a:gd name="connsiteY664" fmla="*/ 615583 h 2758944"/>
              <a:gd name="connsiteX665" fmla="*/ 12291605 w 13240318"/>
              <a:gd name="connsiteY665" fmla="*/ 614718 h 2758944"/>
              <a:gd name="connsiteX666" fmla="*/ 12297165 w 13240318"/>
              <a:gd name="connsiteY666" fmla="*/ 612532 h 2758944"/>
              <a:gd name="connsiteX667" fmla="*/ 8623898 w 13240318"/>
              <a:gd name="connsiteY667" fmla="*/ 606369 h 2758944"/>
              <a:gd name="connsiteX668" fmla="*/ 8616628 w 13240318"/>
              <a:gd name="connsiteY668" fmla="*/ 608192 h 2758944"/>
              <a:gd name="connsiteX669" fmla="*/ 8621558 w 13240318"/>
              <a:gd name="connsiteY669" fmla="*/ 607598 h 2758944"/>
              <a:gd name="connsiteX670" fmla="*/ 12270791 w 13240318"/>
              <a:gd name="connsiteY670" fmla="*/ 588308 h 2758944"/>
              <a:gd name="connsiteX671" fmla="*/ 12271733 w 13240318"/>
              <a:gd name="connsiteY671" fmla="*/ 589173 h 2758944"/>
              <a:gd name="connsiteX672" fmla="*/ 12272676 w 13240318"/>
              <a:gd name="connsiteY672" fmla="*/ 590037 h 2758944"/>
              <a:gd name="connsiteX673" fmla="*/ 12267115 w 13240318"/>
              <a:gd name="connsiteY673" fmla="*/ 592223 h 2758944"/>
              <a:gd name="connsiteX674" fmla="*/ 12268248 w 13240318"/>
              <a:gd name="connsiteY674" fmla="*/ 589616 h 2758944"/>
              <a:gd name="connsiteX675" fmla="*/ 12270791 w 13240318"/>
              <a:gd name="connsiteY675" fmla="*/ 588308 h 2758944"/>
              <a:gd name="connsiteX676" fmla="*/ 10174773 w 13240318"/>
              <a:gd name="connsiteY676" fmla="*/ 588193 h 2758944"/>
              <a:gd name="connsiteX677" fmla="*/ 10174351 w 13240318"/>
              <a:gd name="connsiteY677" fmla="*/ 588248 h 2758944"/>
              <a:gd name="connsiteX678" fmla="*/ 10174103 w 13240318"/>
              <a:gd name="connsiteY678" fmla="*/ 588686 h 2758944"/>
              <a:gd name="connsiteX679" fmla="*/ 8461536 w 13240318"/>
              <a:gd name="connsiteY679" fmla="*/ 584445 h 2758944"/>
              <a:gd name="connsiteX680" fmla="*/ 8457807 w 13240318"/>
              <a:gd name="connsiteY680" fmla="*/ 591177 h 2758944"/>
              <a:gd name="connsiteX681" fmla="*/ 8464886 w 13240318"/>
              <a:gd name="connsiteY681" fmla="*/ 591843 h 2758944"/>
              <a:gd name="connsiteX682" fmla="*/ 8466509 w 13240318"/>
              <a:gd name="connsiteY682" fmla="*/ 591997 h 2758944"/>
              <a:gd name="connsiteX683" fmla="*/ 8474248 w 13240318"/>
              <a:gd name="connsiteY683" fmla="*/ 587815 h 2758944"/>
              <a:gd name="connsiteX684" fmla="*/ 8474217 w 13240318"/>
              <a:gd name="connsiteY684" fmla="*/ 585581 h 2758944"/>
              <a:gd name="connsiteX685" fmla="*/ 8468706 w 13240318"/>
              <a:gd name="connsiteY685" fmla="*/ 586401 h 2758944"/>
              <a:gd name="connsiteX686" fmla="*/ 12196175 w 13240318"/>
              <a:gd name="connsiteY686" fmla="*/ 582359 h 2758944"/>
              <a:gd name="connsiteX687" fmla="*/ 12188317 w 13240318"/>
              <a:gd name="connsiteY687" fmla="*/ 592864 h 2758944"/>
              <a:gd name="connsiteX688" fmla="*/ 12196190 w 13240318"/>
              <a:gd name="connsiteY688" fmla="*/ 583918 h 2758944"/>
              <a:gd name="connsiteX689" fmla="*/ 12816090 w 13240318"/>
              <a:gd name="connsiteY689" fmla="*/ 580472 h 2758944"/>
              <a:gd name="connsiteX690" fmla="*/ 12814683 w 13240318"/>
              <a:gd name="connsiteY690" fmla="*/ 581248 h 2758944"/>
              <a:gd name="connsiteX691" fmla="*/ 12815449 w 13240318"/>
              <a:gd name="connsiteY691" fmla="*/ 580509 h 2758944"/>
              <a:gd name="connsiteX692" fmla="*/ 12217791 w 13240318"/>
              <a:gd name="connsiteY692" fmla="*/ 578426 h 2758944"/>
              <a:gd name="connsiteX693" fmla="*/ 12209544 w 13240318"/>
              <a:gd name="connsiteY693" fmla="*/ 589787 h 2758944"/>
              <a:gd name="connsiteX694" fmla="*/ 12189044 w 13240318"/>
              <a:gd name="connsiteY694" fmla="*/ 613909 h 2758944"/>
              <a:gd name="connsiteX695" fmla="*/ 12193715 w 13240318"/>
              <a:gd name="connsiteY695" fmla="*/ 614544 h 2758944"/>
              <a:gd name="connsiteX696" fmla="*/ 12198385 w 13240318"/>
              <a:gd name="connsiteY696" fmla="*/ 615178 h 2758944"/>
              <a:gd name="connsiteX697" fmla="*/ 12221739 w 13240318"/>
              <a:gd name="connsiteY697" fmla="*/ 596421 h 2758944"/>
              <a:gd name="connsiteX698" fmla="*/ 12244453 w 13240318"/>
              <a:gd name="connsiteY698" fmla="*/ 580408 h 2758944"/>
              <a:gd name="connsiteX699" fmla="*/ 12221555 w 13240318"/>
              <a:gd name="connsiteY699" fmla="*/ 578632 h 2758944"/>
              <a:gd name="connsiteX700" fmla="*/ 12426437 w 13240318"/>
              <a:gd name="connsiteY700" fmla="*/ 577405 h 2758944"/>
              <a:gd name="connsiteX701" fmla="*/ 12428321 w 13240318"/>
              <a:gd name="connsiteY701" fmla="*/ 579136 h 2758944"/>
              <a:gd name="connsiteX702" fmla="*/ 12422760 w 13240318"/>
              <a:gd name="connsiteY702" fmla="*/ 581322 h 2758944"/>
              <a:gd name="connsiteX703" fmla="*/ 12422615 w 13240318"/>
              <a:gd name="connsiteY703" fmla="*/ 581340 h 2758944"/>
              <a:gd name="connsiteX704" fmla="*/ 12422705 w 13240318"/>
              <a:gd name="connsiteY704" fmla="*/ 581270 h 2758944"/>
              <a:gd name="connsiteX705" fmla="*/ 12421820 w 13240318"/>
              <a:gd name="connsiteY705" fmla="*/ 580456 h 2758944"/>
              <a:gd name="connsiteX706" fmla="*/ 12420876 w 13240318"/>
              <a:gd name="connsiteY706" fmla="*/ 579591 h 2758944"/>
              <a:gd name="connsiteX707" fmla="*/ 12426437 w 13240318"/>
              <a:gd name="connsiteY707" fmla="*/ 577405 h 2758944"/>
              <a:gd name="connsiteX708" fmla="*/ 8759809 w 13240318"/>
              <a:gd name="connsiteY708" fmla="*/ 567916 h 2758944"/>
              <a:gd name="connsiteX709" fmla="*/ 8761692 w 13240318"/>
              <a:gd name="connsiteY709" fmla="*/ 569647 h 2758944"/>
              <a:gd name="connsiteX710" fmla="*/ 8756133 w 13240318"/>
              <a:gd name="connsiteY710" fmla="*/ 571832 h 2758944"/>
              <a:gd name="connsiteX711" fmla="*/ 8755987 w 13240318"/>
              <a:gd name="connsiteY711" fmla="*/ 571850 h 2758944"/>
              <a:gd name="connsiteX712" fmla="*/ 8756077 w 13240318"/>
              <a:gd name="connsiteY712" fmla="*/ 571780 h 2758944"/>
              <a:gd name="connsiteX713" fmla="*/ 8755192 w 13240318"/>
              <a:gd name="connsiteY713" fmla="*/ 570967 h 2758944"/>
              <a:gd name="connsiteX714" fmla="*/ 8754249 w 13240318"/>
              <a:gd name="connsiteY714" fmla="*/ 570102 h 2758944"/>
              <a:gd name="connsiteX715" fmla="*/ 8759809 w 13240318"/>
              <a:gd name="connsiteY715" fmla="*/ 567916 h 2758944"/>
              <a:gd name="connsiteX716" fmla="*/ 7029745 w 13240318"/>
              <a:gd name="connsiteY716" fmla="*/ 562299 h 2758944"/>
              <a:gd name="connsiteX717" fmla="*/ 6997849 w 13240318"/>
              <a:gd name="connsiteY717" fmla="*/ 565807 h 2758944"/>
              <a:gd name="connsiteX718" fmla="*/ 6973583 w 13240318"/>
              <a:gd name="connsiteY718" fmla="*/ 567404 h 2758944"/>
              <a:gd name="connsiteX719" fmla="*/ 6963410 w 13240318"/>
              <a:gd name="connsiteY719" fmla="*/ 569953 h 2758944"/>
              <a:gd name="connsiteX720" fmla="*/ 6956906 w 13240318"/>
              <a:gd name="connsiteY720" fmla="*/ 569341 h 2758944"/>
              <a:gd name="connsiteX721" fmla="*/ 6950402 w 13240318"/>
              <a:gd name="connsiteY721" fmla="*/ 568729 h 2758944"/>
              <a:gd name="connsiteX722" fmla="*/ 6687406 w 13240318"/>
              <a:gd name="connsiteY722" fmla="*/ 715360 h 2758944"/>
              <a:gd name="connsiteX723" fmla="*/ 6704259 w 13240318"/>
              <a:gd name="connsiteY723" fmla="*/ 715552 h 2758944"/>
              <a:gd name="connsiteX724" fmla="*/ 6713340 w 13240318"/>
              <a:gd name="connsiteY724" fmla="*/ 717690 h 2758944"/>
              <a:gd name="connsiteX725" fmla="*/ 6706867 w 13240318"/>
              <a:gd name="connsiteY725" fmla="*/ 719312 h 2758944"/>
              <a:gd name="connsiteX726" fmla="*/ 6692626 w 13240318"/>
              <a:gd name="connsiteY726" fmla="*/ 722881 h 2758944"/>
              <a:gd name="connsiteX727" fmla="*/ 6688477 w 13240318"/>
              <a:gd name="connsiteY727" fmla="*/ 736613 h 2758944"/>
              <a:gd name="connsiteX728" fmla="*/ 6674602 w 13240318"/>
              <a:gd name="connsiteY728" fmla="*/ 749471 h 2758944"/>
              <a:gd name="connsiteX729" fmla="*/ 6853692 w 13240318"/>
              <a:gd name="connsiteY729" fmla="*/ 657371 h 2758944"/>
              <a:gd name="connsiteX730" fmla="*/ 7029745 w 13240318"/>
              <a:gd name="connsiteY730" fmla="*/ 562299 h 2758944"/>
              <a:gd name="connsiteX731" fmla="*/ 12400064 w 13240318"/>
              <a:gd name="connsiteY731" fmla="*/ 553180 h 2758944"/>
              <a:gd name="connsiteX732" fmla="*/ 12401005 w 13240318"/>
              <a:gd name="connsiteY732" fmla="*/ 554045 h 2758944"/>
              <a:gd name="connsiteX733" fmla="*/ 12401948 w 13240318"/>
              <a:gd name="connsiteY733" fmla="*/ 554910 h 2758944"/>
              <a:gd name="connsiteX734" fmla="*/ 12396387 w 13240318"/>
              <a:gd name="connsiteY734" fmla="*/ 557096 h 2758944"/>
              <a:gd name="connsiteX735" fmla="*/ 12397519 w 13240318"/>
              <a:gd name="connsiteY735" fmla="*/ 554489 h 2758944"/>
              <a:gd name="connsiteX736" fmla="*/ 12400064 w 13240318"/>
              <a:gd name="connsiteY736" fmla="*/ 553180 h 2758944"/>
              <a:gd name="connsiteX737" fmla="*/ 10313151 w 13240318"/>
              <a:gd name="connsiteY737" fmla="*/ 551846 h 2758944"/>
              <a:gd name="connsiteX738" fmla="*/ 10303623 w 13240318"/>
              <a:gd name="connsiteY738" fmla="*/ 553121 h 2758944"/>
              <a:gd name="connsiteX739" fmla="*/ 10298155 w 13240318"/>
              <a:gd name="connsiteY739" fmla="*/ 562684 h 2758944"/>
              <a:gd name="connsiteX740" fmla="*/ 10299793 w 13240318"/>
              <a:gd name="connsiteY740" fmla="*/ 563276 h 2758944"/>
              <a:gd name="connsiteX741" fmla="*/ 10305600 w 13240318"/>
              <a:gd name="connsiteY741" fmla="*/ 562229 h 2758944"/>
              <a:gd name="connsiteX742" fmla="*/ 10309981 w 13240318"/>
              <a:gd name="connsiteY742" fmla="*/ 558961 h 2758944"/>
              <a:gd name="connsiteX743" fmla="*/ 10312951 w 13240318"/>
              <a:gd name="connsiteY743" fmla="*/ 554396 h 2758944"/>
              <a:gd name="connsiteX744" fmla="*/ 10318509 w 13240318"/>
              <a:gd name="connsiteY744" fmla="*/ 552211 h 2758944"/>
              <a:gd name="connsiteX745" fmla="*/ 10313151 w 13240318"/>
              <a:gd name="connsiteY745" fmla="*/ 551846 h 2758944"/>
              <a:gd name="connsiteX746" fmla="*/ 10095133 w 13240318"/>
              <a:gd name="connsiteY746" fmla="*/ 551081 h 2758944"/>
              <a:gd name="connsiteX747" fmla="*/ 10077551 w 13240318"/>
              <a:gd name="connsiteY747" fmla="*/ 555522 h 2758944"/>
              <a:gd name="connsiteX748" fmla="*/ 10064063 w 13240318"/>
              <a:gd name="connsiteY748" fmla="*/ 558354 h 2758944"/>
              <a:gd name="connsiteX749" fmla="*/ 10058604 w 13240318"/>
              <a:gd name="connsiteY749" fmla="*/ 560501 h 2758944"/>
              <a:gd name="connsiteX750" fmla="*/ 10054881 w 13240318"/>
              <a:gd name="connsiteY750" fmla="*/ 560728 h 2758944"/>
              <a:gd name="connsiteX751" fmla="*/ 10051161 w 13240318"/>
              <a:gd name="connsiteY751" fmla="*/ 560956 h 2758944"/>
              <a:gd name="connsiteX752" fmla="*/ 10035464 w 13240318"/>
              <a:gd name="connsiteY752" fmla="*/ 572383 h 2758944"/>
              <a:gd name="connsiteX753" fmla="*/ 9971823 w 13240318"/>
              <a:gd name="connsiteY753" fmla="*/ 635524 h 2758944"/>
              <a:gd name="connsiteX754" fmla="*/ 9973748 w 13240318"/>
              <a:gd name="connsiteY754" fmla="*/ 636037 h 2758944"/>
              <a:gd name="connsiteX755" fmla="*/ 10005870 w 13240318"/>
              <a:gd name="connsiteY755" fmla="*/ 614251 h 2758944"/>
              <a:gd name="connsiteX756" fmla="*/ 10095133 w 13240318"/>
              <a:gd name="connsiteY756" fmla="*/ 551081 h 2758944"/>
              <a:gd name="connsiteX757" fmla="*/ 12105807 w 13240318"/>
              <a:gd name="connsiteY757" fmla="*/ 540167 h 2758944"/>
              <a:gd name="connsiteX758" fmla="*/ 12088716 w 13240318"/>
              <a:gd name="connsiteY758" fmla="*/ 561618 h 2758944"/>
              <a:gd name="connsiteX759" fmla="*/ 12008475 w 13240318"/>
              <a:gd name="connsiteY759" fmla="*/ 660194 h 2758944"/>
              <a:gd name="connsiteX760" fmla="*/ 12064809 w 13240318"/>
              <a:gd name="connsiteY760" fmla="*/ 620440 h 2758944"/>
              <a:gd name="connsiteX761" fmla="*/ 12066917 w 13240318"/>
              <a:gd name="connsiteY761" fmla="*/ 618862 h 2758944"/>
              <a:gd name="connsiteX762" fmla="*/ 12066811 w 13240318"/>
              <a:gd name="connsiteY762" fmla="*/ 608894 h 2758944"/>
              <a:gd name="connsiteX763" fmla="*/ 12061110 w 13240318"/>
              <a:gd name="connsiteY763" fmla="*/ 599089 h 2758944"/>
              <a:gd name="connsiteX764" fmla="*/ 8668365 w 13240318"/>
              <a:gd name="connsiteY764" fmla="*/ 533151 h 2758944"/>
              <a:gd name="connsiteX765" fmla="*/ 8648800 w 13240318"/>
              <a:gd name="connsiteY765" fmla="*/ 562570 h 2758944"/>
              <a:gd name="connsiteX766" fmla="*/ 8638442 w 13240318"/>
              <a:gd name="connsiteY766" fmla="*/ 593755 h 2758944"/>
              <a:gd name="connsiteX767" fmla="*/ 8707537 w 13240318"/>
              <a:gd name="connsiteY767" fmla="*/ 535826 h 2758944"/>
              <a:gd name="connsiteX768" fmla="*/ 8684199 w 13240318"/>
              <a:gd name="connsiteY768" fmla="*/ 534015 h 2758944"/>
              <a:gd name="connsiteX769" fmla="*/ 11588535 w 13240318"/>
              <a:gd name="connsiteY769" fmla="*/ 520644 h 2758944"/>
              <a:gd name="connsiteX770" fmla="*/ 11578180 w 13240318"/>
              <a:gd name="connsiteY770" fmla="*/ 523240 h 2758944"/>
              <a:gd name="connsiteX771" fmla="*/ 11575652 w 13240318"/>
              <a:gd name="connsiteY771" fmla="*/ 528357 h 2758944"/>
              <a:gd name="connsiteX772" fmla="*/ 11573124 w 13240318"/>
              <a:gd name="connsiteY772" fmla="*/ 533475 h 2758944"/>
              <a:gd name="connsiteX773" fmla="*/ 11583481 w 13240318"/>
              <a:gd name="connsiteY773" fmla="*/ 530880 h 2758944"/>
              <a:gd name="connsiteX774" fmla="*/ 11588535 w 13240318"/>
              <a:gd name="connsiteY774" fmla="*/ 520644 h 2758944"/>
              <a:gd name="connsiteX775" fmla="*/ 12167459 w 13240318"/>
              <a:gd name="connsiteY775" fmla="*/ 515267 h 2758944"/>
              <a:gd name="connsiteX776" fmla="*/ 12161900 w 13240318"/>
              <a:gd name="connsiteY776" fmla="*/ 517454 h 2758944"/>
              <a:gd name="connsiteX777" fmla="*/ 12161005 w 13240318"/>
              <a:gd name="connsiteY777" fmla="*/ 520277 h 2758944"/>
              <a:gd name="connsiteX778" fmla="*/ 12160108 w 13240318"/>
              <a:gd name="connsiteY778" fmla="*/ 523100 h 2758944"/>
              <a:gd name="connsiteX779" fmla="*/ 12165667 w 13240318"/>
              <a:gd name="connsiteY779" fmla="*/ 520914 h 2758944"/>
              <a:gd name="connsiteX780" fmla="*/ 12167459 w 13240318"/>
              <a:gd name="connsiteY780" fmla="*/ 515267 h 2758944"/>
              <a:gd name="connsiteX781" fmla="*/ 12384625 w 13240318"/>
              <a:gd name="connsiteY781" fmla="*/ 509830 h 2758944"/>
              <a:gd name="connsiteX782" fmla="*/ 12408839 w 13240318"/>
              <a:gd name="connsiteY782" fmla="*/ 510194 h 2758944"/>
              <a:gd name="connsiteX783" fmla="*/ 12375759 w 13240318"/>
              <a:gd name="connsiteY783" fmla="*/ 545439 h 2758944"/>
              <a:gd name="connsiteX784" fmla="*/ 12350827 w 13240318"/>
              <a:gd name="connsiteY784" fmla="*/ 543504 h 2758944"/>
              <a:gd name="connsiteX785" fmla="*/ 12332892 w 13240318"/>
              <a:gd name="connsiteY785" fmla="*/ 542525 h 2758944"/>
              <a:gd name="connsiteX786" fmla="*/ 12356673 w 13240318"/>
              <a:gd name="connsiteY786" fmla="*/ 526997 h 2758944"/>
              <a:gd name="connsiteX787" fmla="*/ 12384625 w 13240318"/>
              <a:gd name="connsiteY787" fmla="*/ 509830 h 2758944"/>
              <a:gd name="connsiteX788" fmla="*/ 9532467 w 13240318"/>
              <a:gd name="connsiteY788" fmla="*/ 506913 h 2758944"/>
              <a:gd name="connsiteX789" fmla="*/ 9532590 w 13240318"/>
              <a:gd name="connsiteY789" fmla="*/ 507362 h 2758944"/>
              <a:gd name="connsiteX790" fmla="*/ 9530523 w 13240318"/>
              <a:gd name="connsiteY790" fmla="*/ 508475 h 2758944"/>
              <a:gd name="connsiteX791" fmla="*/ 9532373 w 13240318"/>
              <a:gd name="connsiteY791" fmla="*/ 507040 h 2758944"/>
              <a:gd name="connsiteX792" fmla="*/ 12031773 w 13240318"/>
              <a:gd name="connsiteY792" fmla="*/ 506908 h 2758944"/>
              <a:gd name="connsiteX793" fmla="*/ 12031061 w 13240318"/>
              <a:gd name="connsiteY793" fmla="*/ 507422 h 2758944"/>
              <a:gd name="connsiteX794" fmla="*/ 12031416 w 13240318"/>
              <a:gd name="connsiteY794" fmla="*/ 506981 h 2758944"/>
              <a:gd name="connsiteX795" fmla="*/ 8500832 w 13240318"/>
              <a:gd name="connsiteY795" fmla="*/ 505778 h 2758944"/>
              <a:gd name="connsiteX796" fmla="*/ 8495272 w 13240318"/>
              <a:gd name="connsiteY796" fmla="*/ 507964 h 2758944"/>
              <a:gd name="connsiteX797" fmla="*/ 8494376 w 13240318"/>
              <a:gd name="connsiteY797" fmla="*/ 510788 h 2758944"/>
              <a:gd name="connsiteX798" fmla="*/ 8493480 w 13240318"/>
              <a:gd name="connsiteY798" fmla="*/ 513610 h 2758944"/>
              <a:gd name="connsiteX799" fmla="*/ 8493874 w 13240318"/>
              <a:gd name="connsiteY799" fmla="*/ 513457 h 2758944"/>
              <a:gd name="connsiteX800" fmla="*/ 8499327 w 13240318"/>
              <a:gd name="connsiteY800" fmla="*/ 510521 h 2758944"/>
              <a:gd name="connsiteX801" fmla="*/ 10164046 w 13240318"/>
              <a:gd name="connsiteY801" fmla="*/ 504217 h 2758944"/>
              <a:gd name="connsiteX802" fmla="*/ 10125131 w 13240318"/>
              <a:gd name="connsiteY802" fmla="*/ 519517 h 2758944"/>
              <a:gd name="connsiteX803" fmla="*/ 10099311 w 13240318"/>
              <a:gd name="connsiteY803" fmla="*/ 539554 h 2758944"/>
              <a:gd name="connsiteX804" fmla="*/ 10098543 w 13240318"/>
              <a:gd name="connsiteY804" fmla="*/ 539759 h 2758944"/>
              <a:gd name="connsiteX805" fmla="*/ 10096744 w 13240318"/>
              <a:gd name="connsiteY805" fmla="*/ 544488 h 2758944"/>
              <a:gd name="connsiteX806" fmla="*/ 10100531 w 13240318"/>
              <a:gd name="connsiteY806" fmla="*/ 548878 h 2758944"/>
              <a:gd name="connsiteX807" fmla="*/ 10133950 w 13240318"/>
              <a:gd name="connsiteY807" fmla="*/ 524998 h 2758944"/>
              <a:gd name="connsiteX808" fmla="*/ 10164046 w 13240318"/>
              <a:gd name="connsiteY808" fmla="*/ 504217 h 2758944"/>
              <a:gd name="connsiteX809" fmla="*/ 7165001 w 13240318"/>
              <a:gd name="connsiteY809" fmla="*/ 492525 h 2758944"/>
              <a:gd name="connsiteX810" fmla="*/ 7092503 w 13240318"/>
              <a:gd name="connsiteY810" fmla="*/ 510694 h 2758944"/>
              <a:gd name="connsiteX811" fmla="*/ 7040964 w 13240318"/>
              <a:gd name="connsiteY811" fmla="*/ 541549 h 2758944"/>
              <a:gd name="connsiteX812" fmla="*/ 7039566 w 13240318"/>
              <a:gd name="connsiteY812" fmla="*/ 541723 h 2758944"/>
              <a:gd name="connsiteX813" fmla="*/ 7034819 w 13240318"/>
              <a:gd name="connsiteY813" fmla="*/ 550214 h 2758944"/>
              <a:gd name="connsiteX814" fmla="*/ 7039831 w 13240318"/>
              <a:gd name="connsiteY814" fmla="*/ 559628 h 2758944"/>
              <a:gd name="connsiteX815" fmla="*/ 7105823 w 13240318"/>
              <a:gd name="connsiteY815" fmla="*/ 523595 h 2758944"/>
              <a:gd name="connsiteX816" fmla="*/ 7165001 w 13240318"/>
              <a:gd name="connsiteY816" fmla="*/ 492525 h 2758944"/>
              <a:gd name="connsiteX817" fmla="*/ 9228860 w 13240318"/>
              <a:gd name="connsiteY817" fmla="*/ 481670 h 2758944"/>
              <a:gd name="connsiteX818" fmla="*/ 9231511 w 13240318"/>
              <a:gd name="connsiteY818" fmla="*/ 485490 h 2758944"/>
              <a:gd name="connsiteX819" fmla="*/ 9221154 w 13240318"/>
              <a:gd name="connsiteY819" fmla="*/ 488086 h 2758944"/>
              <a:gd name="connsiteX820" fmla="*/ 9220897 w 13240318"/>
              <a:gd name="connsiteY820" fmla="*/ 488078 h 2758944"/>
              <a:gd name="connsiteX821" fmla="*/ 9221075 w 13240318"/>
              <a:gd name="connsiteY821" fmla="*/ 487972 h 2758944"/>
              <a:gd name="connsiteX822" fmla="*/ 9219828 w 13240318"/>
              <a:gd name="connsiteY822" fmla="*/ 486176 h 2758944"/>
              <a:gd name="connsiteX823" fmla="*/ 9218503 w 13240318"/>
              <a:gd name="connsiteY823" fmla="*/ 484266 h 2758944"/>
              <a:gd name="connsiteX824" fmla="*/ 9228860 w 13240318"/>
              <a:gd name="connsiteY824" fmla="*/ 481670 h 2758944"/>
              <a:gd name="connsiteX825" fmla="*/ 12296731 w 13240318"/>
              <a:gd name="connsiteY825" fmla="*/ 480140 h 2758944"/>
              <a:gd name="connsiteX826" fmla="*/ 12291172 w 13240318"/>
              <a:gd name="connsiteY826" fmla="*/ 482326 h 2758944"/>
              <a:gd name="connsiteX827" fmla="*/ 12290277 w 13240318"/>
              <a:gd name="connsiteY827" fmla="*/ 485150 h 2758944"/>
              <a:gd name="connsiteX828" fmla="*/ 12289380 w 13240318"/>
              <a:gd name="connsiteY828" fmla="*/ 487972 h 2758944"/>
              <a:gd name="connsiteX829" fmla="*/ 12294939 w 13240318"/>
              <a:gd name="connsiteY829" fmla="*/ 485787 h 2758944"/>
              <a:gd name="connsiteX830" fmla="*/ 12296731 w 13240318"/>
              <a:gd name="connsiteY830" fmla="*/ 480140 h 2758944"/>
              <a:gd name="connsiteX831" fmla="*/ 10298142 w 13240318"/>
              <a:gd name="connsiteY831" fmla="*/ 476143 h 2758944"/>
              <a:gd name="connsiteX832" fmla="*/ 10246235 w 13240318"/>
              <a:gd name="connsiteY832" fmla="*/ 516428 h 2758944"/>
              <a:gd name="connsiteX833" fmla="*/ 10245680 w 13240318"/>
              <a:gd name="connsiteY833" fmla="*/ 517217 h 2758944"/>
              <a:gd name="connsiteX834" fmla="*/ 10237915 w 13240318"/>
              <a:gd name="connsiteY834" fmla="*/ 529227 h 2758944"/>
              <a:gd name="connsiteX835" fmla="*/ 10255548 w 13240318"/>
              <a:gd name="connsiteY835" fmla="*/ 524457 h 2758944"/>
              <a:gd name="connsiteX836" fmla="*/ 10262756 w 13240318"/>
              <a:gd name="connsiteY836" fmla="*/ 521807 h 2758944"/>
              <a:gd name="connsiteX837" fmla="*/ 9860180 w 13240318"/>
              <a:gd name="connsiteY837" fmla="*/ 473493 h 2758944"/>
              <a:gd name="connsiteX838" fmla="*/ 9854737 w 13240318"/>
              <a:gd name="connsiteY838" fmla="*/ 475632 h 2758944"/>
              <a:gd name="connsiteX839" fmla="*/ 9854171 w 13240318"/>
              <a:gd name="connsiteY839" fmla="*/ 476918 h 2758944"/>
              <a:gd name="connsiteX840" fmla="*/ 9730833 w 13240318"/>
              <a:gd name="connsiteY840" fmla="*/ 470803 h 2758944"/>
              <a:gd name="connsiteX841" fmla="*/ 9730097 w 13240318"/>
              <a:gd name="connsiteY841" fmla="*/ 471295 h 2758944"/>
              <a:gd name="connsiteX842" fmla="*/ 9730483 w 13240318"/>
              <a:gd name="connsiteY842" fmla="*/ 470881 h 2758944"/>
              <a:gd name="connsiteX843" fmla="*/ 7002310 w 13240318"/>
              <a:gd name="connsiteY843" fmla="*/ 470512 h 2758944"/>
              <a:gd name="connsiteX844" fmla="*/ 6999454 w 13240318"/>
              <a:gd name="connsiteY844" fmla="*/ 475153 h 2758944"/>
              <a:gd name="connsiteX845" fmla="*/ 6994605 w 13240318"/>
              <a:gd name="connsiteY845" fmla="*/ 476929 h 2758944"/>
              <a:gd name="connsiteX846" fmla="*/ 7005988 w 13240318"/>
              <a:gd name="connsiteY846" fmla="*/ 478000 h 2758944"/>
              <a:gd name="connsiteX847" fmla="*/ 7007612 w 13240318"/>
              <a:gd name="connsiteY847" fmla="*/ 478153 h 2758944"/>
              <a:gd name="connsiteX848" fmla="*/ 7015351 w 13240318"/>
              <a:gd name="connsiteY848" fmla="*/ 473972 h 2758944"/>
              <a:gd name="connsiteX849" fmla="*/ 7015320 w 13240318"/>
              <a:gd name="connsiteY849" fmla="*/ 471737 h 2758944"/>
              <a:gd name="connsiteX850" fmla="*/ 7009810 w 13240318"/>
              <a:gd name="connsiteY850" fmla="*/ 472558 h 2758944"/>
              <a:gd name="connsiteX851" fmla="*/ 7002310 w 13240318"/>
              <a:gd name="connsiteY851" fmla="*/ 470512 h 2758944"/>
              <a:gd name="connsiteX852" fmla="*/ 11357192 w 13240318"/>
              <a:gd name="connsiteY852" fmla="*/ 466628 h 2758944"/>
              <a:gd name="connsiteX853" fmla="*/ 11355785 w 13240318"/>
              <a:gd name="connsiteY853" fmla="*/ 467405 h 2758944"/>
              <a:gd name="connsiteX854" fmla="*/ 11356551 w 13240318"/>
              <a:gd name="connsiteY854" fmla="*/ 466665 h 2758944"/>
              <a:gd name="connsiteX855" fmla="*/ 12277709 w 13240318"/>
              <a:gd name="connsiteY855" fmla="*/ 448083 h 2758944"/>
              <a:gd name="connsiteX856" fmla="*/ 12206629 w 13240318"/>
              <a:gd name="connsiteY856" fmla="*/ 462522 h 2758944"/>
              <a:gd name="connsiteX857" fmla="*/ 12209693 w 13240318"/>
              <a:gd name="connsiteY857" fmla="*/ 488431 h 2758944"/>
              <a:gd name="connsiteX858" fmla="*/ 12217633 w 13240318"/>
              <a:gd name="connsiteY858" fmla="*/ 524893 h 2758944"/>
              <a:gd name="connsiteX859" fmla="*/ 12192129 w 13240318"/>
              <a:gd name="connsiteY859" fmla="*/ 532445 h 2758944"/>
              <a:gd name="connsiteX860" fmla="*/ 12158351 w 13240318"/>
              <a:gd name="connsiteY860" fmla="*/ 543250 h 2758944"/>
              <a:gd name="connsiteX861" fmla="*/ 12137029 w 13240318"/>
              <a:gd name="connsiteY861" fmla="*/ 577937 h 2758944"/>
              <a:gd name="connsiteX862" fmla="*/ 12117119 w 13240318"/>
              <a:gd name="connsiteY862" fmla="*/ 613869 h 2758944"/>
              <a:gd name="connsiteX863" fmla="*/ 12113428 w 13240318"/>
              <a:gd name="connsiteY863" fmla="*/ 606936 h 2758944"/>
              <a:gd name="connsiteX864" fmla="*/ 12109980 w 13240318"/>
              <a:gd name="connsiteY864" fmla="*/ 600457 h 2758944"/>
              <a:gd name="connsiteX865" fmla="*/ 12106936 w 13240318"/>
              <a:gd name="connsiteY865" fmla="*/ 611597 h 2758944"/>
              <a:gd name="connsiteX866" fmla="*/ 12112548 w 13240318"/>
              <a:gd name="connsiteY866" fmla="*/ 613097 h 2758944"/>
              <a:gd name="connsiteX867" fmla="*/ 12116787 w 13240318"/>
              <a:gd name="connsiteY867" fmla="*/ 614230 h 2758944"/>
              <a:gd name="connsiteX868" fmla="*/ 12117078 w 13240318"/>
              <a:gd name="connsiteY868" fmla="*/ 613942 h 2758944"/>
              <a:gd name="connsiteX869" fmla="*/ 12117119 w 13240318"/>
              <a:gd name="connsiteY869" fmla="*/ 613869 h 2758944"/>
              <a:gd name="connsiteX870" fmla="*/ 12117234 w 13240318"/>
              <a:gd name="connsiteY870" fmla="*/ 614088 h 2758944"/>
              <a:gd name="connsiteX871" fmla="*/ 12116966 w 13240318"/>
              <a:gd name="connsiteY871" fmla="*/ 614278 h 2758944"/>
              <a:gd name="connsiteX872" fmla="*/ 12118161 w 13240318"/>
              <a:gd name="connsiteY872" fmla="*/ 614597 h 2758944"/>
              <a:gd name="connsiteX873" fmla="*/ 12173740 w 13240318"/>
              <a:gd name="connsiteY873" fmla="*/ 577919 h 2758944"/>
              <a:gd name="connsiteX874" fmla="*/ 12143113 w 13240318"/>
              <a:gd name="connsiteY874" fmla="*/ 614671 h 2758944"/>
              <a:gd name="connsiteX875" fmla="*/ 12116667 w 13240318"/>
              <a:gd name="connsiteY875" fmla="*/ 649779 h 2758944"/>
              <a:gd name="connsiteX876" fmla="*/ 12108453 w 13240318"/>
              <a:gd name="connsiteY876" fmla="*/ 666908 h 2758944"/>
              <a:gd name="connsiteX877" fmla="*/ 12105831 w 13240318"/>
              <a:gd name="connsiteY877" fmla="*/ 683692 h 2758944"/>
              <a:gd name="connsiteX878" fmla="*/ 12151716 w 13240318"/>
              <a:gd name="connsiteY878" fmla="*/ 634454 h 2758944"/>
              <a:gd name="connsiteX879" fmla="*/ 12179732 w 13240318"/>
              <a:gd name="connsiteY879" fmla="*/ 602620 h 2758944"/>
              <a:gd name="connsiteX880" fmla="*/ 12196172 w 13240318"/>
              <a:gd name="connsiteY880" fmla="*/ 582184 h 2758944"/>
              <a:gd name="connsiteX881" fmla="*/ 12196083 w 13240318"/>
              <a:gd name="connsiteY881" fmla="*/ 573767 h 2758944"/>
              <a:gd name="connsiteX882" fmla="*/ 12190382 w 13240318"/>
              <a:gd name="connsiteY882" fmla="*/ 563962 h 2758944"/>
              <a:gd name="connsiteX883" fmla="*/ 12235457 w 13240318"/>
              <a:gd name="connsiteY883" fmla="*/ 504541 h 2758944"/>
              <a:gd name="connsiteX884" fmla="*/ 12277709 w 13240318"/>
              <a:gd name="connsiteY884" fmla="*/ 448083 h 2758944"/>
              <a:gd name="connsiteX885" fmla="*/ 11112533 w 13240318"/>
              <a:gd name="connsiteY885" fmla="*/ 447363 h 2758944"/>
              <a:gd name="connsiteX886" fmla="*/ 11102176 w 13240318"/>
              <a:gd name="connsiteY886" fmla="*/ 449959 h 2758944"/>
              <a:gd name="connsiteX887" fmla="*/ 11099648 w 13240318"/>
              <a:gd name="connsiteY887" fmla="*/ 455077 h 2758944"/>
              <a:gd name="connsiteX888" fmla="*/ 11097121 w 13240318"/>
              <a:gd name="connsiteY888" fmla="*/ 460195 h 2758944"/>
              <a:gd name="connsiteX889" fmla="*/ 11107477 w 13240318"/>
              <a:gd name="connsiteY889" fmla="*/ 457600 h 2758944"/>
              <a:gd name="connsiteX890" fmla="*/ 11112533 w 13240318"/>
              <a:gd name="connsiteY890" fmla="*/ 447363 h 2758944"/>
              <a:gd name="connsiteX891" fmla="*/ 8611082 w 13240318"/>
              <a:gd name="connsiteY891" fmla="*/ 438594 h 2758944"/>
              <a:gd name="connsiteX892" fmla="*/ 8554424 w 13240318"/>
              <a:gd name="connsiteY892" fmla="*/ 450103 h 2758944"/>
              <a:gd name="connsiteX893" fmla="*/ 8541139 w 13240318"/>
              <a:gd name="connsiteY893" fmla="*/ 462639 h 2758944"/>
              <a:gd name="connsiteX894" fmla="*/ 8543066 w 13240318"/>
              <a:gd name="connsiteY894" fmla="*/ 478942 h 2758944"/>
              <a:gd name="connsiteX895" fmla="*/ 8544633 w 13240318"/>
              <a:gd name="connsiteY895" fmla="*/ 486133 h 2758944"/>
              <a:gd name="connsiteX896" fmla="*/ 8589600 w 13240318"/>
              <a:gd name="connsiteY896" fmla="*/ 461928 h 2758944"/>
              <a:gd name="connsiteX897" fmla="*/ 8596653 w 13240318"/>
              <a:gd name="connsiteY897" fmla="*/ 457874 h 2758944"/>
              <a:gd name="connsiteX898" fmla="*/ 8917567 w 13240318"/>
              <a:gd name="connsiteY898" fmla="*/ 433632 h 2758944"/>
              <a:gd name="connsiteX899" fmla="*/ 8917690 w 13240318"/>
              <a:gd name="connsiteY899" fmla="*/ 434082 h 2758944"/>
              <a:gd name="connsiteX900" fmla="*/ 8915622 w 13240318"/>
              <a:gd name="connsiteY900" fmla="*/ 435194 h 2758944"/>
              <a:gd name="connsiteX901" fmla="*/ 8917474 w 13240318"/>
              <a:gd name="connsiteY901" fmla="*/ 433759 h 2758944"/>
              <a:gd name="connsiteX902" fmla="*/ 10362265 w 13240318"/>
              <a:gd name="connsiteY902" fmla="*/ 425408 h 2758944"/>
              <a:gd name="connsiteX903" fmla="*/ 10364148 w 13240318"/>
              <a:gd name="connsiteY903" fmla="*/ 427139 h 2758944"/>
              <a:gd name="connsiteX904" fmla="*/ 10358589 w 13240318"/>
              <a:gd name="connsiteY904" fmla="*/ 429325 h 2758944"/>
              <a:gd name="connsiteX905" fmla="*/ 10358443 w 13240318"/>
              <a:gd name="connsiteY905" fmla="*/ 429343 h 2758944"/>
              <a:gd name="connsiteX906" fmla="*/ 10358533 w 13240318"/>
              <a:gd name="connsiteY906" fmla="*/ 429273 h 2758944"/>
              <a:gd name="connsiteX907" fmla="*/ 10357647 w 13240318"/>
              <a:gd name="connsiteY907" fmla="*/ 428459 h 2758944"/>
              <a:gd name="connsiteX908" fmla="*/ 10356705 w 13240318"/>
              <a:gd name="connsiteY908" fmla="*/ 427594 h 2758944"/>
              <a:gd name="connsiteX909" fmla="*/ 10362265 w 13240318"/>
              <a:gd name="connsiteY909" fmla="*/ 425408 h 2758944"/>
              <a:gd name="connsiteX910" fmla="*/ 10335891 w 13240318"/>
              <a:gd name="connsiteY910" fmla="*/ 401184 h 2758944"/>
              <a:gd name="connsiteX911" fmla="*/ 10336833 w 13240318"/>
              <a:gd name="connsiteY911" fmla="*/ 402049 h 2758944"/>
              <a:gd name="connsiteX912" fmla="*/ 10337776 w 13240318"/>
              <a:gd name="connsiteY912" fmla="*/ 402913 h 2758944"/>
              <a:gd name="connsiteX913" fmla="*/ 10332215 w 13240318"/>
              <a:gd name="connsiteY913" fmla="*/ 405099 h 2758944"/>
              <a:gd name="connsiteX914" fmla="*/ 10333348 w 13240318"/>
              <a:gd name="connsiteY914" fmla="*/ 402492 h 2758944"/>
              <a:gd name="connsiteX915" fmla="*/ 10335891 w 13240318"/>
              <a:gd name="connsiteY915" fmla="*/ 401184 h 2758944"/>
              <a:gd name="connsiteX916" fmla="*/ 8100976 w 13240318"/>
              <a:gd name="connsiteY916" fmla="*/ 401069 h 2758944"/>
              <a:gd name="connsiteX917" fmla="*/ 8100555 w 13240318"/>
              <a:gd name="connsiteY917" fmla="*/ 401124 h 2758944"/>
              <a:gd name="connsiteX918" fmla="*/ 8100306 w 13240318"/>
              <a:gd name="connsiteY918" fmla="*/ 401562 h 2758944"/>
              <a:gd name="connsiteX919" fmla="*/ 10261275 w 13240318"/>
              <a:gd name="connsiteY919" fmla="*/ 395235 h 2758944"/>
              <a:gd name="connsiteX920" fmla="*/ 10253417 w 13240318"/>
              <a:gd name="connsiteY920" fmla="*/ 405740 h 2758944"/>
              <a:gd name="connsiteX921" fmla="*/ 10261290 w 13240318"/>
              <a:gd name="connsiteY921" fmla="*/ 396794 h 2758944"/>
              <a:gd name="connsiteX922" fmla="*/ 10881190 w 13240318"/>
              <a:gd name="connsiteY922" fmla="*/ 393348 h 2758944"/>
              <a:gd name="connsiteX923" fmla="*/ 10879783 w 13240318"/>
              <a:gd name="connsiteY923" fmla="*/ 394124 h 2758944"/>
              <a:gd name="connsiteX924" fmla="*/ 10880549 w 13240318"/>
              <a:gd name="connsiteY924" fmla="*/ 393385 h 2758944"/>
              <a:gd name="connsiteX925" fmla="*/ 10282891 w 13240318"/>
              <a:gd name="connsiteY925" fmla="*/ 391302 h 2758944"/>
              <a:gd name="connsiteX926" fmla="*/ 10274644 w 13240318"/>
              <a:gd name="connsiteY926" fmla="*/ 402663 h 2758944"/>
              <a:gd name="connsiteX927" fmla="*/ 10254144 w 13240318"/>
              <a:gd name="connsiteY927" fmla="*/ 426785 h 2758944"/>
              <a:gd name="connsiteX928" fmla="*/ 10258815 w 13240318"/>
              <a:gd name="connsiteY928" fmla="*/ 427420 h 2758944"/>
              <a:gd name="connsiteX929" fmla="*/ 10263485 w 13240318"/>
              <a:gd name="connsiteY929" fmla="*/ 428054 h 2758944"/>
              <a:gd name="connsiteX930" fmla="*/ 10286839 w 13240318"/>
              <a:gd name="connsiteY930" fmla="*/ 409297 h 2758944"/>
              <a:gd name="connsiteX931" fmla="*/ 10309553 w 13240318"/>
              <a:gd name="connsiteY931" fmla="*/ 393284 h 2758944"/>
              <a:gd name="connsiteX932" fmla="*/ 10286655 w 13240318"/>
              <a:gd name="connsiteY932" fmla="*/ 391508 h 2758944"/>
              <a:gd name="connsiteX933" fmla="*/ 10491537 w 13240318"/>
              <a:gd name="connsiteY933" fmla="*/ 390281 h 2758944"/>
              <a:gd name="connsiteX934" fmla="*/ 10493421 w 13240318"/>
              <a:gd name="connsiteY934" fmla="*/ 392012 h 2758944"/>
              <a:gd name="connsiteX935" fmla="*/ 10487860 w 13240318"/>
              <a:gd name="connsiteY935" fmla="*/ 394198 h 2758944"/>
              <a:gd name="connsiteX936" fmla="*/ 10487715 w 13240318"/>
              <a:gd name="connsiteY936" fmla="*/ 394216 h 2758944"/>
              <a:gd name="connsiteX937" fmla="*/ 10487805 w 13240318"/>
              <a:gd name="connsiteY937" fmla="*/ 394146 h 2758944"/>
              <a:gd name="connsiteX938" fmla="*/ 10486920 w 13240318"/>
              <a:gd name="connsiteY938" fmla="*/ 393332 h 2758944"/>
              <a:gd name="connsiteX939" fmla="*/ 10485976 w 13240318"/>
              <a:gd name="connsiteY939" fmla="*/ 392467 h 2758944"/>
              <a:gd name="connsiteX940" fmla="*/ 10491537 w 13240318"/>
              <a:gd name="connsiteY940" fmla="*/ 390281 h 2758944"/>
              <a:gd name="connsiteX941" fmla="*/ 10465164 w 13240318"/>
              <a:gd name="connsiteY941" fmla="*/ 366055 h 2758944"/>
              <a:gd name="connsiteX942" fmla="*/ 10466105 w 13240318"/>
              <a:gd name="connsiteY942" fmla="*/ 366921 h 2758944"/>
              <a:gd name="connsiteX943" fmla="*/ 10467048 w 13240318"/>
              <a:gd name="connsiteY943" fmla="*/ 367786 h 2758944"/>
              <a:gd name="connsiteX944" fmla="*/ 10461487 w 13240318"/>
              <a:gd name="connsiteY944" fmla="*/ 369972 h 2758944"/>
              <a:gd name="connsiteX945" fmla="*/ 10462619 w 13240318"/>
              <a:gd name="connsiteY945" fmla="*/ 367365 h 2758944"/>
              <a:gd name="connsiteX946" fmla="*/ 10465164 w 13240318"/>
              <a:gd name="connsiteY946" fmla="*/ 366055 h 2758944"/>
              <a:gd name="connsiteX947" fmla="*/ 8239355 w 13240318"/>
              <a:gd name="connsiteY947" fmla="*/ 364722 h 2758944"/>
              <a:gd name="connsiteX948" fmla="*/ 8229827 w 13240318"/>
              <a:gd name="connsiteY948" fmla="*/ 365997 h 2758944"/>
              <a:gd name="connsiteX949" fmla="*/ 8224359 w 13240318"/>
              <a:gd name="connsiteY949" fmla="*/ 375560 h 2758944"/>
              <a:gd name="connsiteX950" fmla="*/ 8225997 w 13240318"/>
              <a:gd name="connsiteY950" fmla="*/ 376152 h 2758944"/>
              <a:gd name="connsiteX951" fmla="*/ 8231803 w 13240318"/>
              <a:gd name="connsiteY951" fmla="*/ 375105 h 2758944"/>
              <a:gd name="connsiteX952" fmla="*/ 8236185 w 13240318"/>
              <a:gd name="connsiteY952" fmla="*/ 371837 h 2758944"/>
              <a:gd name="connsiteX953" fmla="*/ 8239154 w 13240318"/>
              <a:gd name="connsiteY953" fmla="*/ 367272 h 2758944"/>
              <a:gd name="connsiteX954" fmla="*/ 8244713 w 13240318"/>
              <a:gd name="connsiteY954" fmla="*/ 365086 h 2758944"/>
              <a:gd name="connsiteX955" fmla="*/ 8239355 w 13240318"/>
              <a:gd name="connsiteY955" fmla="*/ 364722 h 2758944"/>
              <a:gd name="connsiteX956" fmla="*/ 8021336 w 13240318"/>
              <a:gd name="connsiteY956" fmla="*/ 363956 h 2758944"/>
              <a:gd name="connsiteX957" fmla="*/ 8003755 w 13240318"/>
              <a:gd name="connsiteY957" fmla="*/ 368397 h 2758944"/>
              <a:gd name="connsiteX958" fmla="*/ 7990267 w 13240318"/>
              <a:gd name="connsiteY958" fmla="*/ 371229 h 2758944"/>
              <a:gd name="connsiteX959" fmla="*/ 7984807 w 13240318"/>
              <a:gd name="connsiteY959" fmla="*/ 373376 h 2758944"/>
              <a:gd name="connsiteX960" fmla="*/ 7981085 w 13240318"/>
              <a:gd name="connsiteY960" fmla="*/ 373604 h 2758944"/>
              <a:gd name="connsiteX961" fmla="*/ 7977364 w 13240318"/>
              <a:gd name="connsiteY961" fmla="*/ 373831 h 2758944"/>
              <a:gd name="connsiteX962" fmla="*/ 7961667 w 13240318"/>
              <a:gd name="connsiteY962" fmla="*/ 385259 h 2758944"/>
              <a:gd name="connsiteX963" fmla="*/ 7898026 w 13240318"/>
              <a:gd name="connsiteY963" fmla="*/ 448400 h 2758944"/>
              <a:gd name="connsiteX964" fmla="*/ 7899951 w 13240318"/>
              <a:gd name="connsiteY964" fmla="*/ 448913 h 2758944"/>
              <a:gd name="connsiteX965" fmla="*/ 7932073 w 13240318"/>
              <a:gd name="connsiteY965" fmla="*/ 427127 h 2758944"/>
              <a:gd name="connsiteX966" fmla="*/ 8021336 w 13240318"/>
              <a:gd name="connsiteY966" fmla="*/ 363956 h 2758944"/>
              <a:gd name="connsiteX967" fmla="*/ 10170907 w 13240318"/>
              <a:gd name="connsiteY967" fmla="*/ 353042 h 2758944"/>
              <a:gd name="connsiteX968" fmla="*/ 10153816 w 13240318"/>
              <a:gd name="connsiteY968" fmla="*/ 374494 h 2758944"/>
              <a:gd name="connsiteX969" fmla="*/ 10073575 w 13240318"/>
              <a:gd name="connsiteY969" fmla="*/ 473070 h 2758944"/>
              <a:gd name="connsiteX970" fmla="*/ 10129909 w 13240318"/>
              <a:gd name="connsiteY970" fmla="*/ 433316 h 2758944"/>
              <a:gd name="connsiteX971" fmla="*/ 10132017 w 13240318"/>
              <a:gd name="connsiteY971" fmla="*/ 431738 h 2758944"/>
              <a:gd name="connsiteX972" fmla="*/ 10131911 w 13240318"/>
              <a:gd name="connsiteY972" fmla="*/ 421770 h 2758944"/>
              <a:gd name="connsiteX973" fmla="*/ 10126210 w 13240318"/>
              <a:gd name="connsiteY973" fmla="*/ 411965 h 2758944"/>
              <a:gd name="connsiteX974" fmla="*/ 9180158 w 13240318"/>
              <a:gd name="connsiteY974" fmla="*/ 341398 h 2758944"/>
              <a:gd name="connsiteX975" fmla="*/ 9221833 w 13240318"/>
              <a:gd name="connsiteY975" fmla="*/ 348892 h 2758944"/>
              <a:gd name="connsiteX976" fmla="*/ 9152478 w 13240318"/>
              <a:gd name="connsiteY976" fmla="*/ 406635 h 2758944"/>
              <a:gd name="connsiteX977" fmla="*/ 9110110 w 13240318"/>
              <a:gd name="connsiteY977" fmla="*/ 395952 h 2758944"/>
              <a:gd name="connsiteX978" fmla="*/ 9079486 w 13240318"/>
              <a:gd name="connsiteY978" fmla="*/ 389050 h 2758944"/>
              <a:gd name="connsiteX979" fmla="*/ 9125937 w 13240318"/>
              <a:gd name="connsiteY979" fmla="*/ 366197 h 2758944"/>
              <a:gd name="connsiteX980" fmla="*/ 9180158 w 13240318"/>
              <a:gd name="connsiteY980" fmla="*/ 341398 h 2758944"/>
              <a:gd name="connsiteX981" fmla="*/ 9653635 w 13240318"/>
              <a:gd name="connsiteY981" fmla="*/ 333519 h 2758944"/>
              <a:gd name="connsiteX982" fmla="*/ 9643280 w 13240318"/>
              <a:gd name="connsiteY982" fmla="*/ 336115 h 2758944"/>
              <a:gd name="connsiteX983" fmla="*/ 9640752 w 13240318"/>
              <a:gd name="connsiteY983" fmla="*/ 341233 h 2758944"/>
              <a:gd name="connsiteX984" fmla="*/ 9638224 w 13240318"/>
              <a:gd name="connsiteY984" fmla="*/ 346351 h 2758944"/>
              <a:gd name="connsiteX985" fmla="*/ 9648581 w 13240318"/>
              <a:gd name="connsiteY985" fmla="*/ 343756 h 2758944"/>
              <a:gd name="connsiteX986" fmla="*/ 9653635 w 13240318"/>
              <a:gd name="connsiteY986" fmla="*/ 333519 h 2758944"/>
              <a:gd name="connsiteX987" fmla="*/ 10232559 w 13240318"/>
              <a:gd name="connsiteY987" fmla="*/ 328143 h 2758944"/>
              <a:gd name="connsiteX988" fmla="*/ 10227000 w 13240318"/>
              <a:gd name="connsiteY988" fmla="*/ 330329 h 2758944"/>
              <a:gd name="connsiteX989" fmla="*/ 10226105 w 13240318"/>
              <a:gd name="connsiteY989" fmla="*/ 333152 h 2758944"/>
              <a:gd name="connsiteX990" fmla="*/ 10225208 w 13240318"/>
              <a:gd name="connsiteY990" fmla="*/ 335975 h 2758944"/>
              <a:gd name="connsiteX991" fmla="*/ 10230767 w 13240318"/>
              <a:gd name="connsiteY991" fmla="*/ 333790 h 2758944"/>
              <a:gd name="connsiteX992" fmla="*/ 10232559 w 13240318"/>
              <a:gd name="connsiteY992" fmla="*/ 328143 h 2758944"/>
              <a:gd name="connsiteX993" fmla="*/ 10449725 w 13240318"/>
              <a:gd name="connsiteY993" fmla="*/ 322705 h 2758944"/>
              <a:gd name="connsiteX994" fmla="*/ 10473939 w 13240318"/>
              <a:gd name="connsiteY994" fmla="*/ 323069 h 2758944"/>
              <a:gd name="connsiteX995" fmla="*/ 10440859 w 13240318"/>
              <a:gd name="connsiteY995" fmla="*/ 358315 h 2758944"/>
              <a:gd name="connsiteX996" fmla="*/ 10415927 w 13240318"/>
              <a:gd name="connsiteY996" fmla="*/ 356380 h 2758944"/>
              <a:gd name="connsiteX997" fmla="*/ 10397992 w 13240318"/>
              <a:gd name="connsiteY997" fmla="*/ 355401 h 2758944"/>
              <a:gd name="connsiteX998" fmla="*/ 10421773 w 13240318"/>
              <a:gd name="connsiteY998" fmla="*/ 339873 h 2758944"/>
              <a:gd name="connsiteX999" fmla="*/ 10449725 w 13240318"/>
              <a:gd name="connsiteY999" fmla="*/ 322705 h 2758944"/>
              <a:gd name="connsiteX1000" fmla="*/ 7458671 w 13240318"/>
              <a:gd name="connsiteY1000" fmla="*/ 319788 h 2758944"/>
              <a:gd name="connsiteX1001" fmla="*/ 7458793 w 13240318"/>
              <a:gd name="connsiteY1001" fmla="*/ 320238 h 2758944"/>
              <a:gd name="connsiteX1002" fmla="*/ 7456726 w 13240318"/>
              <a:gd name="connsiteY1002" fmla="*/ 321351 h 2758944"/>
              <a:gd name="connsiteX1003" fmla="*/ 7458576 w 13240318"/>
              <a:gd name="connsiteY1003" fmla="*/ 319915 h 2758944"/>
              <a:gd name="connsiteX1004" fmla="*/ 10096873 w 13240318"/>
              <a:gd name="connsiteY1004" fmla="*/ 319784 h 2758944"/>
              <a:gd name="connsiteX1005" fmla="*/ 10096161 w 13240318"/>
              <a:gd name="connsiteY1005" fmla="*/ 320298 h 2758944"/>
              <a:gd name="connsiteX1006" fmla="*/ 10096516 w 13240318"/>
              <a:gd name="connsiteY1006" fmla="*/ 319856 h 2758944"/>
              <a:gd name="connsiteX1007" fmla="*/ 8090249 w 13240318"/>
              <a:gd name="connsiteY1007" fmla="*/ 317092 h 2758944"/>
              <a:gd name="connsiteX1008" fmla="*/ 8051334 w 13240318"/>
              <a:gd name="connsiteY1008" fmla="*/ 332392 h 2758944"/>
              <a:gd name="connsiteX1009" fmla="*/ 8025514 w 13240318"/>
              <a:gd name="connsiteY1009" fmla="*/ 352429 h 2758944"/>
              <a:gd name="connsiteX1010" fmla="*/ 8024746 w 13240318"/>
              <a:gd name="connsiteY1010" fmla="*/ 352634 h 2758944"/>
              <a:gd name="connsiteX1011" fmla="*/ 8022947 w 13240318"/>
              <a:gd name="connsiteY1011" fmla="*/ 357364 h 2758944"/>
              <a:gd name="connsiteX1012" fmla="*/ 8026734 w 13240318"/>
              <a:gd name="connsiteY1012" fmla="*/ 361754 h 2758944"/>
              <a:gd name="connsiteX1013" fmla="*/ 8060153 w 13240318"/>
              <a:gd name="connsiteY1013" fmla="*/ 337873 h 2758944"/>
              <a:gd name="connsiteX1014" fmla="*/ 8090249 w 13240318"/>
              <a:gd name="connsiteY1014" fmla="*/ 317092 h 2758944"/>
              <a:gd name="connsiteX1015" fmla="*/ 10361831 w 13240318"/>
              <a:gd name="connsiteY1015" fmla="*/ 293015 h 2758944"/>
              <a:gd name="connsiteX1016" fmla="*/ 10356272 w 13240318"/>
              <a:gd name="connsiteY1016" fmla="*/ 295202 h 2758944"/>
              <a:gd name="connsiteX1017" fmla="*/ 10355377 w 13240318"/>
              <a:gd name="connsiteY1017" fmla="*/ 298025 h 2758944"/>
              <a:gd name="connsiteX1018" fmla="*/ 10354480 w 13240318"/>
              <a:gd name="connsiteY1018" fmla="*/ 300848 h 2758944"/>
              <a:gd name="connsiteX1019" fmla="*/ 10360039 w 13240318"/>
              <a:gd name="connsiteY1019" fmla="*/ 298662 h 2758944"/>
              <a:gd name="connsiteX1020" fmla="*/ 10361831 w 13240318"/>
              <a:gd name="connsiteY1020" fmla="*/ 293015 h 2758944"/>
              <a:gd name="connsiteX1021" fmla="*/ 8224345 w 13240318"/>
              <a:gd name="connsiteY1021" fmla="*/ 289018 h 2758944"/>
              <a:gd name="connsiteX1022" fmla="*/ 8172439 w 13240318"/>
              <a:gd name="connsiteY1022" fmla="*/ 329304 h 2758944"/>
              <a:gd name="connsiteX1023" fmla="*/ 8171883 w 13240318"/>
              <a:gd name="connsiteY1023" fmla="*/ 330092 h 2758944"/>
              <a:gd name="connsiteX1024" fmla="*/ 8164119 w 13240318"/>
              <a:gd name="connsiteY1024" fmla="*/ 342102 h 2758944"/>
              <a:gd name="connsiteX1025" fmla="*/ 8181751 w 13240318"/>
              <a:gd name="connsiteY1025" fmla="*/ 337332 h 2758944"/>
              <a:gd name="connsiteX1026" fmla="*/ 8188959 w 13240318"/>
              <a:gd name="connsiteY1026" fmla="*/ 334683 h 2758944"/>
              <a:gd name="connsiteX1027" fmla="*/ 7786383 w 13240318"/>
              <a:gd name="connsiteY1027" fmla="*/ 286368 h 2758944"/>
              <a:gd name="connsiteX1028" fmla="*/ 7780941 w 13240318"/>
              <a:gd name="connsiteY1028" fmla="*/ 288508 h 2758944"/>
              <a:gd name="connsiteX1029" fmla="*/ 7780374 w 13240318"/>
              <a:gd name="connsiteY1029" fmla="*/ 289793 h 2758944"/>
              <a:gd name="connsiteX1030" fmla="*/ 7657036 w 13240318"/>
              <a:gd name="connsiteY1030" fmla="*/ 283678 h 2758944"/>
              <a:gd name="connsiteX1031" fmla="*/ 7656300 w 13240318"/>
              <a:gd name="connsiteY1031" fmla="*/ 284170 h 2758944"/>
              <a:gd name="connsiteX1032" fmla="*/ 7656686 w 13240318"/>
              <a:gd name="connsiteY1032" fmla="*/ 283757 h 2758944"/>
              <a:gd name="connsiteX1033" fmla="*/ 9422292 w 13240318"/>
              <a:gd name="connsiteY1033" fmla="*/ 279503 h 2758944"/>
              <a:gd name="connsiteX1034" fmla="*/ 9420885 w 13240318"/>
              <a:gd name="connsiteY1034" fmla="*/ 280280 h 2758944"/>
              <a:gd name="connsiteX1035" fmla="*/ 9421651 w 13240318"/>
              <a:gd name="connsiteY1035" fmla="*/ 279541 h 2758944"/>
              <a:gd name="connsiteX1036" fmla="*/ 10342809 w 13240318"/>
              <a:gd name="connsiteY1036" fmla="*/ 260958 h 2758944"/>
              <a:gd name="connsiteX1037" fmla="*/ 10271729 w 13240318"/>
              <a:gd name="connsiteY1037" fmla="*/ 275397 h 2758944"/>
              <a:gd name="connsiteX1038" fmla="*/ 10274793 w 13240318"/>
              <a:gd name="connsiteY1038" fmla="*/ 301307 h 2758944"/>
              <a:gd name="connsiteX1039" fmla="*/ 10282733 w 13240318"/>
              <a:gd name="connsiteY1039" fmla="*/ 337769 h 2758944"/>
              <a:gd name="connsiteX1040" fmla="*/ 10257229 w 13240318"/>
              <a:gd name="connsiteY1040" fmla="*/ 345321 h 2758944"/>
              <a:gd name="connsiteX1041" fmla="*/ 10223451 w 13240318"/>
              <a:gd name="connsiteY1041" fmla="*/ 356126 h 2758944"/>
              <a:gd name="connsiteX1042" fmla="*/ 10202129 w 13240318"/>
              <a:gd name="connsiteY1042" fmla="*/ 390813 h 2758944"/>
              <a:gd name="connsiteX1043" fmla="*/ 10182219 w 13240318"/>
              <a:gd name="connsiteY1043" fmla="*/ 426745 h 2758944"/>
              <a:gd name="connsiteX1044" fmla="*/ 10178528 w 13240318"/>
              <a:gd name="connsiteY1044" fmla="*/ 419812 h 2758944"/>
              <a:gd name="connsiteX1045" fmla="*/ 10175080 w 13240318"/>
              <a:gd name="connsiteY1045" fmla="*/ 413333 h 2758944"/>
              <a:gd name="connsiteX1046" fmla="*/ 10172036 w 13240318"/>
              <a:gd name="connsiteY1046" fmla="*/ 424473 h 2758944"/>
              <a:gd name="connsiteX1047" fmla="*/ 10177648 w 13240318"/>
              <a:gd name="connsiteY1047" fmla="*/ 425973 h 2758944"/>
              <a:gd name="connsiteX1048" fmla="*/ 10181887 w 13240318"/>
              <a:gd name="connsiteY1048" fmla="*/ 427106 h 2758944"/>
              <a:gd name="connsiteX1049" fmla="*/ 10182178 w 13240318"/>
              <a:gd name="connsiteY1049" fmla="*/ 426818 h 2758944"/>
              <a:gd name="connsiteX1050" fmla="*/ 10182219 w 13240318"/>
              <a:gd name="connsiteY1050" fmla="*/ 426745 h 2758944"/>
              <a:gd name="connsiteX1051" fmla="*/ 10182334 w 13240318"/>
              <a:gd name="connsiteY1051" fmla="*/ 426964 h 2758944"/>
              <a:gd name="connsiteX1052" fmla="*/ 10182066 w 13240318"/>
              <a:gd name="connsiteY1052" fmla="*/ 427154 h 2758944"/>
              <a:gd name="connsiteX1053" fmla="*/ 10183261 w 13240318"/>
              <a:gd name="connsiteY1053" fmla="*/ 427473 h 2758944"/>
              <a:gd name="connsiteX1054" fmla="*/ 10238840 w 13240318"/>
              <a:gd name="connsiteY1054" fmla="*/ 390795 h 2758944"/>
              <a:gd name="connsiteX1055" fmla="*/ 10208213 w 13240318"/>
              <a:gd name="connsiteY1055" fmla="*/ 427547 h 2758944"/>
              <a:gd name="connsiteX1056" fmla="*/ 10181767 w 13240318"/>
              <a:gd name="connsiteY1056" fmla="*/ 462655 h 2758944"/>
              <a:gd name="connsiteX1057" fmla="*/ 10173553 w 13240318"/>
              <a:gd name="connsiteY1057" fmla="*/ 479784 h 2758944"/>
              <a:gd name="connsiteX1058" fmla="*/ 10170931 w 13240318"/>
              <a:gd name="connsiteY1058" fmla="*/ 496568 h 2758944"/>
              <a:gd name="connsiteX1059" fmla="*/ 10216816 w 13240318"/>
              <a:gd name="connsiteY1059" fmla="*/ 447330 h 2758944"/>
              <a:gd name="connsiteX1060" fmla="*/ 10244832 w 13240318"/>
              <a:gd name="connsiteY1060" fmla="*/ 415496 h 2758944"/>
              <a:gd name="connsiteX1061" fmla="*/ 10261272 w 13240318"/>
              <a:gd name="connsiteY1061" fmla="*/ 395060 h 2758944"/>
              <a:gd name="connsiteX1062" fmla="*/ 10261183 w 13240318"/>
              <a:gd name="connsiteY1062" fmla="*/ 386643 h 2758944"/>
              <a:gd name="connsiteX1063" fmla="*/ 10255482 w 13240318"/>
              <a:gd name="connsiteY1063" fmla="*/ 376838 h 2758944"/>
              <a:gd name="connsiteX1064" fmla="*/ 10300557 w 13240318"/>
              <a:gd name="connsiteY1064" fmla="*/ 317416 h 2758944"/>
              <a:gd name="connsiteX1065" fmla="*/ 10342809 w 13240318"/>
              <a:gd name="connsiteY1065" fmla="*/ 260958 h 2758944"/>
              <a:gd name="connsiteX1066" fmla="*/ 9038736 w 13240318"/>
              <a:gd name="connsiteY1066" fmla="*/ 260238 h 2758944"/>
              <a:gd name="connsiteX1067" fmla="*/ 9028379 w 13240318"/>
              <a:gd name="connsiteY1067" fmla="*/ 262834 h 2758944"/>
              <a:gd name="connsiteX1068" fmla="*/ 9025851 w 13240318"/>
              <a:gd name="connsiteY1068" fmla="*/ 267953 h 2758944"/>
              <a:gd name="connsiteX1069" fmla="*/ 9023324 w 13240318"/>
              <a:gd name="connsiteY1069" fmla="*/ 273070 h 2758944"/>
              <a:gd name="connsiteX1070" fmla="*/ 9033680 w 13240318"/>
              <a:gd name="connsiteY1070" fmla="*/ 270475 h 2758944"/>
              <a:gd name="connsiteX1071" fmla="*/ 9038736 w 13240318"/>
              <a:gd name="connsiteY1071" fmla="*/ 260238 h 2758944"/>
              <a:gd name="connsiteX1072" fmla="*/ 8288468 w 13240318"/>
              <a:gd name="connsiteY1072" fmla="*/ 238284 h 2758944"/>
              <a:gd name="connsiteX1073" fmla="*/ 8290351 w 13240318"/>
              <a:gd name="connsiteY1073" fmla="*/ 240014 h 2758944"/>
              <a:gd name="connsiteX1074" fmla="*/ 8284791 w 13240318"/>
              <a:gd name="connsiteY1074" fmla="*/ 242200 h 2758944"/>
              <a:gd name="connsiteX1075" fmla="*/ 8284645 w 13240318"/>
              <a:gd name="connsiteY1075" fmla="*/ 242218 h 2758944"/>
              <a:gd name="connsiteX1076" fmla="*/ 8284735 w 13240318"/>
              <a:gd name="connsiteY1076" fmla="*/ 242148 h 2758944"/>
              <a:gd name="connsiteX1077" fmla="*/ 8283851 w 13240318"/>
              <a:gd name="connsiteY1077" fmla="*/ 241335 h 2758944"/>
              <a:gd name="connsiteX1078" fmla="*/ 8282909 w 13240318"/>
              <a:gd name="connsiteY1078" fmla="*/ 240470 h 2758944"/>
              <a:gd name="connsiteX1079" fmla="*/ 8288468 w 13240318"/>
              <a:gd name="connsiteY1079" fmla="*/ 238284 h 2758944"/>
              <a:gd name="connsiteX1080" fmla="*/ 8262094 w 13240318"/>
              <a:gd name="connsiteY1080" fmla="*/ 214059 h 2758944"/>
              <a:gd name="connsiteX1081" fmla="*/ 8263035 w 13240318"/>
              <a:gd name="connsiteY1081" fmla="*/ 214924 h 2758944"/>
              <a:gd name="connsiteX1082" fmla="*/ 8263979 w 13240318"/>
              <a:gd name="connsiteY1082" fmla="*/ 215789 h 2758944"/>
              <a:gd name="connsiteX1083" fmla="*/ 8258419 w 13240318"/>
              <a:gd name="connsiteY1083" fmla="*/ 217975 h 2758944"/>
              <a:gd name="connsiteX1084" fmla="*/ 8259551 w 13240318"/>
              <a:gd name="connsiteY1084" fmla="*/ 215368 h 2758944"/>
              <a:gd name="connsiteX1085" fmla="*/ 8262094 w 13240318"/>
              <a:gd name="connsiteY1085" fmla="*/ 214059 h 2758944"/>
              <a:gd name="connsiteX1086" fmla="*/ 8187478 w 13240318"/>
              <a:gd name="connsiteY1086" fmla="*/ 208110 h 2758944"/>
              <a:gd name="connsiteX1087" fmla="*/ 8179620 w 13240318"/>
              <a:gd name="connsiteY1087" fmla="*/ 218616 h 2758944"/>
              <a:gd name="connsiteX1088" fmla="*/ 8187493 w 13240318"/>
              <a:gd name="connsiteY1088" fmla="*/ 209669 h 2758944"/>
              <a:gd name="connsiteX1089" fmla="*/ 8807393 w 13240318"/>
              <a:gd name="connsiteY1089" fmla="*/ 206223 h 2758944"/>
              <a:gd name="connsiteX1090" fmla="*/ 8805986 w 13240318"/>
              <a:gd name="connsiteY1090" fmla="*/ 206999 h 2758944"/>
              <a:gd name="connsiteX1091" fmla="*/ 8806752 w 13240318"/>
              <a:gd name="connsiteY1091" fmla="*/ 206260 h 2758944"/>
              <a:gd name="connsiteX1092" fmla="*/ 8209095 w 13240318"/>
              <a:gd name="connsiteY1092" fmla="*/ 204178 h 2758944"/>
              <a:gd name="connsiteX1093" fmla="*/ 8200847 w 13240318"/>
              <a:gd name="connsiteY1093" fmla="*/ 215538 h 2758944"/>
              <a:gd name="connsiteX1094" fmla="*/ 8180347 w 13240318"/>
              <a:gd name="connsiteY1094" fmla="*/ 239661 h 2758944"/>
              <a:gd name="connsiteX1095" fmla="*/ 8185019 w 13240318"/>
              <a:gd name="connsiteY1095" fmla="*/ 240295 h 2758944"/>
              <a:gd name="connsiteX1096" fmla="*/ 8189688 w 13240318"/>
              <a:gd name="connsiteY1096" fmla="*/ 240930 h 2758944"/>
              <a:gd name="connsiteX1097" fmla="*/ 8213042 w 13240318"/>
              <a:gd name="connsiteY1097" fmla="*/ 222172 h 2758944"/>
              <a:gd name="connsiteX1098" fmla="*/ 8235757 w 13240318"/>
              <a:gd name="connsiteY1098" fmla="*/ 206160 h 2758944"/>
              <a:gd name="connsiteX1099" fmla="*/ 8212858 w 13240318"/>
              <a:gd name="connsiteY1099" fmla="*/ 204383 h 2758944"/>
              <a:gd name="connsiteX1100" fmla="*/ 8417740 w 13240318"/>
              <a:gd name="connsiteY1100" fmla="*/ 203157 h 2758944"/>
              <a:gd name="connsiteX1101" fmla="*/ 8419624 w 13240318"/>
              <a:gd name="connsiteY1101" fmla="*/ 204887 h 2758944"/>
              <a:gd name="connsiteX1102" fmla="*/ 8414063 w 13240318"/>
              <a:gd name="connsiteY1102" fmla="*/ 207073 h 2758944"/>
              <a:gd name="connsiteX1103" fmla="*/ 8413918 w 13240318"/>
              <a:gd name="connsiteY1103" fmla="*/ 207091 h 2758944"/>
              <a:gd name="connsiteX1104" fmla="*/ 8414008 w 13240318"/>
              <a:gd name="connsiteY1104" fmla="*/ 207021 h 2758944"/>
              <a:gd name="connsiteX1105" fmla="*/ 8413123 w 13240318"/>
              <a:gd name="connsiteY1105" fmla="*/ 206208 h 2758944"/>
              <a:gd name="connsiteX1106" fmla="*/ 8412179 w 13240318"/>
              <a:gd name="connsiteY1106" fmla="*/ 205343 h 2758944"/>
              <a:gd name="connsiteX1107" fmla="*/ 8417740 w 13240318"/>
              <a:gd name="connsiteY1107" fmla="*/ 203157 h 2758944"/>
              <a:gd name="connsiteX1108" fmla="*/ 8391367 w 13240318"/>
              <a:gd name="connsiteY1108" fmla="*/ 178931 h 2758944"/>
              <a:gd name="connsiteX1109" fmla="*/ 8392308 w 13240318"/>
              <a:gd name="connsiteY1109" fmla="*/ 179797 h 2758944"/>
              <a:gd name="connsiteX1110" fmla="*/ 8393251 w 13240318"/>
              <a:gd name="connsiteY1110" fmla="*/ 180662 h 2758944"/>
              <a:gd name="connsiteX1111" fmla="*/ 8387690 w 13240318"/>
              <a:gd name="connsiteY1111" fmla="*/ 182848 h 2758944"/>
              <a:gd name="connsiteX1112" fmla="*/ 8388822 w 13240318"/>
              <a:gd name="connsiteY1112" fmla="*/ 180241 h 2758944"/>
              <a:gd name="connsiteX1113" fmla="*/ 8391367 w 13240318"/>
              <a:gd name="connsiteY1113" fmla="*/ 178931 h 2758944"/>
              <a:gd name="connsiteX1114" fmla="*/ 8097110 w 13240318"/>
              <a:gd name="connsiteY1114" fmla="*/ 165918 h 2758944"/>
              <a:gd name="connsiteX1115" fmla="*/ 8080019 w 13240318"/>
              <a:gd name="connsiteY1115" fmla="*/ 187370 h 2758944"/>
              <a:gd name="connsiteX1116" fmla="*/ 7999778 w 13240318"/>
              <a:gd name="connsiteY1116" fmla="*/ 285945 h 2758944"/>
              <a:gd name="connsiteX1117" fmla="*/ 8056112 w 13240318"/>
              <a:gd name="connsiteY1117" fmla="*/ 246191 h 2758944"/>
              <a:gd name="connsiteX1118" fmla="*/ 8058221 w 13240318"/>
              <a:gd name="connsiteY1118" fmla="*/ 244614 h 2758944"/>
              <a:gd name="connsiteX1119" fmla="*/ 8058114 w 13240318"/>
              <a:gd name="connsiteY1119" fmla="*/ 234646 h 2758944"/>
              <a:gd name="connsiteX1120" fmla="*/ 8052413 w 13240318"/>
              <a:gd name="connsiteY1120" fmla="*/ 224841 h 2758944"/>
              <a:gd name="connsiteX1121" fmla="*/ 7579839 w 13240318"/>
              <a:gd name="connsiteY1121" fmla="*/ 146395 h 2758944"/>
              <a:gd name="connsiteX1122" fmla="*/ 7569483 w 13240318"/>
              <a:gd name="connsiteY1122" fmla="*/ 148991 h 2758944"/>
              <a:gd name="connsiteX1123" fmla="*/ 7566955 w 13240318"/>
              <a:gd name="connsiteY1123" fmla="*/ 154109 h 2758944"/>
              <a:gd name="connsiteX1124" fmla="*/ 7564427 w 13240318"/>
              <a:gd name="connsiteY1124" fmla="*/ 159227 h 2758944"/>
              <a:gd name="connsiteX1125" fmla="*/ 7574784 w 13240318"/>
              <a:gd name="connsiteY1125" fmla="*/ 156632 h 2758944"/>
              <a:gd name="connsiteX1126" fmla="*/ 7579839 w 13240318"/>
              <a:gd name="connsiteY1126" fmla="*/ 146395 h 2758944"/>
              <a:gd name="connsiteX1127" fmla="*/ 8158763 w 13240318"/>
              <a:gd name="connsiteY1127" fmla="*/ 141019 h 2758944"/>
              <a:gd name="connsiteX1128" fmla="*/ 8153203 w 13240318"/>
              <a:gd name="connsiteY1128" fmla="*/ 143205 h 2758944"/>
              <a:gd name="connsiteX1129" fmla="*/ 8152308 w 13240318"/>
              <a:gd name="connsiteY1129" fmla="*/ 146028 h 2758944"/>
              <a:gd name="connsiteX1130" fmla="*/ 8151411 w 13240318"/>
              <a:gd name="connsiteY1130" fmla="*/ 148851 h 2758944"/>
              <a:gd name="connsiteX1131" fmla="*/ 8156971 w 13240318"/>
              <a:gd name="connsiteY1131" fmla="*/ 146666 h 2758944"/>
              <a:gd name="connsiteX1132" fmla="*/ 8158763 w 13240318"/>
              <a:gd name="connsiteY1132" fmla="*/ 141019 h 2758944"/>
              <a:gd name="connsiteX1133" fmla="*/ 8375927 w 13240318"/>
              <a:gd name="connsiteY1133" fmla="*/ 135581 h 2758944"/>
              <a:gd name="connsiteX1134" fmla="*/ 8400142 w 13240318"/>
              <a:gd name="connsiteY1134" fmla="*/ 135945 h 2758944"/>
              <a:gd name="connsiteX1135" fmla="*/ 8367062 w 13240318"/>
              <a:gd name="connsiteY1135" fmla="*/ 171191 h 2758944"/>
              <a:gd name="connsiteX1136" fmla="*/ 8342130 w 13240318"/>
              <a:gd name="connsiteY1136" fmla="*/ 169256 h 2758944"/>
              <a:gd name="connsiteX1137" fmla="*/ 8324195 w 13240318"/>
              <a:gd name="connsiteY1137" fmla="*/ 168277 h 2758944"/>
              <a:gd name="connsiteX1138" fmla="*/ 8347975 w 13240318"/>
              <a:gd name="connsiteY1138" fmla="*/ 152749 h 2758944"/>
              <a:gd name="connsiteX1139" fmla="*/ 8375927 w 13240318"/>
              <a:gd name="connsiteY1139" fmla="*/ 135581 h 2758944"/>
              <a:gd name="connsiteX1140" fmla="*/ 8023076 w 13240318"/>
              <a:gd name="connsiteY1140" fmla="*/ 132660 h 2758944"/>
              <a:gd name="connsiteX1141" fmla="*/ 8022364 w 13240318"/>
              <a:gd name="connsiteY1141" fmla="*/ 133174 h 2758944"/>
              <a:gd name="connsiteX1142" fmla="*/ 8022719 w 13240318"/>
              <a:gd name="connsiteY1142" fmla="*/ 132732 h 2758944"/>
              <a:gd name="connsiteX1143" fmla="*/ 8288035 w 13240318"/>
              <a:gd name="connsiteY1143" fmla="*/ 105891 h 2758944"/>
              <a:gd name="connsiteX1144" fmla="*/ 8282475 w 13240318"/>
              <a:gd name="connsiteY1144" fmla="*/ 108078 h 2758944"/>
              <a:gd name="connsiteX1145" fmla="*/ 8281579 w 13240318"/>
              <a:gd name="connsiteY1145" fmla="*/ 110901 h 2758944"/>
              <a:gd name="connsiteX1146" fmla="*/ 8280683 w 13240318"/>
              <a:gd name="connsiteY1146" fmla="*/ 113724 h 2758944"/>
              <a:gd name="connsiteX1147" fmla="*/ 8286243 w 13240318"/>
              <a:gd name="connsiteY1147" fmla="*/ 111538 h 2758944"/>
              <a:gd name="connsiteX1148" fmla="*/ 8288035 w 13240318"/>
              <a:gd name="connsiteY1148" fmla="*/ 105891 h 2758944"/>
              <a:gd name="connsiteX1149" fmla="*/ 7348495 w 13240318"/>
              <a:gd name="connsiteY1149" fmla="*/ 92379 h 2758944"/>
              <a:gd name="connsiteX1150" fmla="*/ 7347089 w 13240318"/>
              <a:gd name="connsiteY1150" fmla="*/ 93156 h 2758944"/>
              <a:gd name="connsiteX1151" fmla="*/ 7347854 w 13240318"/>
              <a:gd name="connsiteY1151" fmla="*/ 92417 h 2758944"/>
              <a:gd name="connsiteX1152" fmla="*/ 8269013 w 13240318"/>
              <a:gd name="connsiteY1152" fmla="*/ 73834 h 2758944"/>
              <a:gd name="connsiteX1153" fmla="*/ 8197933 w 13240318"/>
              <a:gd name="connsiteY1153" fmla="*/ 88273 h 2758944"/>
              <a:gd name="connsiteX1154" fmla="*/ 8200997 w 13240318"/>
              <a:gd name="connsiteY1154" fmla="*/ 114183 h 2758944"/>
              <a:gd name="connsiteX1155" fmla="*/ 8208935 w 13240318"/>
              <a:gd name="connsiteY1155" fmla="*/ 150645 h 2758944"/>
              <a:gd name="connsiteX1156" fmla="*/ 8183433 w 13240318"/>
              <a:gd name="connsiteY1156" fmla="*/ 158197 h 2758944"/>
              <a:gd name="connsiteX1157" fmla="*/ 8149655 w 13240318"/>
              <a:gd name="connsiteY1157" fmla="*/ 169002 h 2758944"/>
              <a:gd name="connsiteX1158" fmla="*/ 8128332 w 13240318"/>
              <a:gd name="connsiteY1158" fmla="*/ 203689 h 2758944"/>
              <a:gd name="connsiteX1159" fmla="*/ 8108422 w 13240318"/>
              <a:gd name="connsiteY1159" fmla="*/ 239620 h 2758944"/>
              <a:gd name="connsiteX1160" fmla="*/ 8104731 w 13240318"/>
              <a:gd name="connsiteY1160" fmla="*/ 232687 h 2758944"/>
              <a:gd name="connsiteX1161" fmla="*/ 8101283 w 13240318"/>
              <a:gd name="connsiteY1161" fmla="*/ 226208 h 2758944"/>
              <a:gd name="connsiteX1162" fmla="*/ 8098239 w 13240318"/>
              <a:gd name="connsiteY1162" fmla="*/ 237349 h 2758944"/>
              <a:gd name="connsiteX1163" fmla="*/ 8103851 w 13240318"/>
              <a:gd name="connsiteY1163" fmla="*/ 238849 h 2758944"/>
              <a:gd name="connsiteX1164" fmla="*/ 8108091 w 13240318"/>
              <a:gd name="connsiteY1164" fmla="*/ 239981 h 2758944"/>
              <a:gd name="connsiteX1165" fmla="*/ 8108381 w 13240318"/>
              <a:gd name="connsiteY1165" fmla="*/ 239694 h 2758944"/>
              <a:gd name="connsiteX1166" fmla="*/ 8108422 w 13240318"/>
              <a:gd name="connsiteY1166" fmla="*/ 239620 h 2758944"/>
              <a:gd name="connsiteX1167" fmla="*/ 8108537 w 13240318"/>
              <a:gd name="connsiteY1167" fmla="*/ 239839 h 2758944"/>
              <a:gd name="connsiteX1168" fmla="*/ 8108269 w 13240318"/>
              <a:gd name="connsiteY1168" fmla="*/ 240029 h 2758944"/>
              <a:gd name="connsiteX1169" fmla="*/ 8109464 w 13240318"/>
              <a:gd name="connsiteY1169" fmla="*/ 240348 h 2758944"/>
              <a:gd name="connsiteX1170" fmla="*/ 8165043 w 13240318"/>
              <a:gd name="connsiteY1170" fmla="*/ 203670 h 2758944"/>
              <a:gd name="connsiteX1171" fmla="*/ 8134417 w 13240318"/>
              <a:gd name="connsiteY1171" fmla="*/ 240422 h 2758944"/>
              <a:gd name="connsiteX1172" fmla="*/ 8107970 w 13240318"/>
              <a:gd name="connsiteY1172" fmla="*/ 275531 h 2758944"/>
              <a:gd name="connsiteX1173" fmla="*/ 8099757 w 13240318"/>
              <a:gd name="connsiteY1173" fmla="*/ 292660 h 2758944"/>
              <a:gd name="connsiteX1174" fmla="*/ 8097134 w 13240318"/>
              <a:gd name="connsiteY1174" fmla="*/ 309443 h 2758944"/>
              <a:gd name="connsiteX1175" fmla="*/ 8143019 w 13240318"/>
              <a:gd name="connsiteY1175" fmla="*/ 260206 h 2758944"/>
              <a:gd name="connsiteX1176" fmla="*/ 8171035 w 13240318"/>
              <a:gd name="connsiteY1176" fmla="*/ 228371 h 2758944"/>
              <a:gd name="connsiteX1177" fmla="*/ 8187475 w 13240318"/>
              <a:gd name="connsiteY1177" fmla="*/ 207936 h 2758944"/>
              <a:gd name="connsiteX1178" fmla="*/ 8187386 w 13240318"/>
              <a:gd name="connsiteY1178" fmla="*/ 199519 h 2758944"/>
              <a:gd name="connsiteX1179" fmla="*/ 8181685 w 13240318"/>
              <a:gd name="connsiteY1179" fmla="*/ 189714 h 2758944"/>
              <a:gd name="connsiteX1180" fmla="*/ 8226759 w 13240318"/>
              <a:gd name="connsiteY1180" fmla="*/ 130292 h 2758944"/>
              <a:gd name="connsiteX1181" fmla="*/ 8269013 w 13240318"/>
              <a:gd name="connsiteY1181" fmla="*/ 73834 h 2758944"/>
              <a:gd name="connsiteX1182" fmla="*/ 7466098 w 13240318"/>
              <a:gd name="connsiteY1182" fmla="*/ 0 h 2758944"/>
              <a:gd name="connsiteX1183" fmla="*/ 7573299 w 13240318"/>
              <a:gd name="connsiteY1183" fmla="*/ 25268 h 2758944"/>
              <a:gd name="connsiteX1184" fmla="*/ 7666765 w 13240318"/>
              <a:gd name="connsiteY1184" fmla="*/ 43888 h 2758944"/>
              <a:gd name="connsiteX1185" fmla="*/ 7662077 w 13240318"/>
              <a:gd name="connsiteY1185" fmla="*/ 107219 h 2758944"/>
              <a:gd name="connsiteX1186" fmla="*/ 7663113 w 13240318"/>
              <a:gd name="connsiteY1186" fmla="*/ 178798 h 2758944"/>
              <a:gd name="connsiteX1187" fmla="*/ 7616461 w 13240318"/>
              <a:gd name="connsiteY1187" fmla="*/ 185996 h 2758944"/>
              <a:gd name="connsiteX1188" fmla="*/ 7554392 w 13240318"/>
              <a:gd name="connsiteY1188" fmla="*/ 197059 h 2758944"/>
              <a:gd name="connsiteX1189" fmla="*/ 7505528 w 13240318"/>
              <a:gd name="connsiteY1189" fmla="*/ 257041 h 2758944"/>
              <a:gd name="connsiteX1190" fmla="*/ 7458671 w 13240318"/>
              <a:gd name="connsiteY1190" fmla="*/ 319788 h 2758944"/>
              <a:gd name="connsiteX1191" fmla="*/ 7454708 w 13240318"/>
              <a:gd name="connsiteY1191" fmla="*/ 305565 h 2758944"/>
              <a:gd name="connsiteX1192" fmla="*/ 7450621 w 13240318"/>
              <a:gd name="connsiteY1192" fmla="*/ 290893 h 2758944"/>
              <a:gd name="connsiteX1193" fmla="*/ 7442808 w 13240318"/>
              <a:gd name="connsiteY1193" fmla="*/ 290609 h 2758944"/>
              <a:gd name="connsiteX1194" fmla="*/ 7427205 w 13240318"/>
              <a:gd name="connsiteY1194" fmla="*/ 292277 h 2758944"/>
              <a:gd name="connsiteX1195" fmla="*/ 7391221 w 13240318"/>
              <a:gd name="connsiteY1195" fmla="*/ 330445 h 2758944"/>
              <a:gd name="connsiteX1196" fmla="*/ 7347448 w 13240318"/>
              <a:gd name="connsiteY1196" fmla="*/ 370565 h 2758944"/>
              <a:gd name="connsiteX1197" fmla="*/ 7355292 w 13240318"/>
              <a:gd name="connsiteY1197" fmla="*/ 373084 h 2758944"/>
              <a:gd name="connsiteX1198" fmla="*/ 7363135 w 13240318"/>
              <a:gd name="connsiteY1198" fmla="*/ 375603 h 2758944"/>
              <a:gd name="connsiteX1199" fmla="*/ 7409970 w 13240318"/>
              <a:gd name="connsiteY1199" fmla="*/ 346487 h 2758944"/>
              <a:gd name="connsiteX1200" fmla="*/ 7456726 w 13240318"/>
              <a:gd name="connsiteY1200" fmla="*/ 321351 h 2758944"/>
              <a:gd name="connsiteX1201" fmla="*/ 7083833 w 13240318"/>
              <a:gd name="connsiteY1201" fmla="*/ 610520 h 2758944"/>
              <a:gd name="connsiteX1202" fmla="*/ 7163991 w 13240318"/>
              <a:gd name="connsiteY1202" fmla="*/ 567881 h 2758944"/>
              <a:gd name="connsiteX1203" fmla="*/ 7369289 w 13240318"/>
              <a:gd name="connsiteY1203" fmla="*/ 456214 h 2758944"/>
              <a:gd name="connsiteX1204" fmla="*/ 7365793 w 13240318"/>
              <a:gd name="connsiteY1204" fmla="*/ 451176 h 2758944"/>
              <a:gd name="connsiteX1205" fmla="*/ 7376150 w 13240318"/>
              <a:gd name="connsiteY1205" fmla="*/ 448580 h 2758944"/>
              <a:gd name="connsiteX1206" fmla="*/ 7386508 w 13240318"/>
              <a:gd name="connsiteY1206" fmla="*/ 445984 h 2758944"/>
              <a:gd name="connsiteX1207" fmla="*/ 7386943 w 13240318"/>
              <a:gd name="connsiteY1207" fmla="*/ 446612 h 2758944"/>
              <a:gd name="connsiteX1208" fmla="*/ 7493459 w 13240318"/>
              <a:gd name="connsiteY1208" fmla="*/ 388675 h 2758944"/>
              <a:gd name="connsiteX1209" fmla="*/ 7498765 w 13240318"/>
              <a:gd name="connsiteY1209" fmla="*/ 385392 h 2758944"/>
              <a:gd name="connsiteX1210" fmla="*/ 7610231 w 13240318"/>
              <a:gd name="connsiteY1210" fmla="*/ 277802 h 2758944"/>
              <a:gd name="connsiteX1211" fmla="*/ 7516876 w 13240318"/>
              <a:gd name="connsiteY1211" fmla="*/ 374185 h 2758944"/>
              <a:gd name="connsiteX1212" fmla="*/ 7580209 w 13240318"/>
              <a:gd name="connsiteY1212" fmla="*/ 335000 h 2758944"/>
              <a:gd name="connsiteX1213" fmla="*/ 7656300 w 13240318"/>
              <a:gd name="connsiteY1213" fmla="*/ 284170 h 2758944"/>
              <a:gd name="connsiteX1214" fmla="*/ 7617999 w 13240318"/>
              <a:gd name="connsiteY1214" fmla="*/ 325134 h 2758944"/>
              <a:gd name="connsiteX1215" fmla="*/ 7578517 w 13240318"/>
              <a:gd name="connsiteY1215" fmla="*/ 367829 h 2758944"/>
              <a:gd name="connsiteX1216" fmla="*/ 7504271 w 13240318"/>
              <a:gd name="connsiteY1216" fmla="*/ 446655 h 2758944"/>
              <a:gd name="connsiteX1217" fmla="*/ 7540529 w 13240318"/>
              <a:gd name="connsiteY1217" fmla="*/ 426506 h 2758944"/>
              <a:gd name="connsiteX1218" fmla="*/ 7555870 w 13240318"/>
              <a:gd name="connsiteY1218" fmla="*/ 417761 h 2758944"/>
              <a:gd name="connsiteX1219" fmla="*/ 7606435 w 13240318"/>
              <a:gd name="connsiteY1219" fmla="*/ 382851 h 2758944"/>
              <a:gd name="connsiteX1220" fmla="*/ 7600784 w 13240318"/>
              <a:gd name="connsiteY1220" fmla="*/ 392160 h 2758944"/>
              <a:gd name="connsiteX1221" fmla="*/ 7706266 w 13240318"/>
              <a:gd name="connsiteY1221" fmla="*/ 332035 h 2758944"/>
              <a:gd name="connsiteX1222" fmla="*/ 7725195 w 13240318"/>
              <a:gd name="connsiteY1222" fmla="*/ 310694 h 2758944"/>
              <a:gd name="connsiteX1223" fmla="*/ 7771466 w 13240318"/>
              <a:gd name="connsiteY1223" fmla="*/ 257926 h 2758944"/>
              <a:gd name="connsiteX1224" fmla="*/ 7722118 w 13240318"/>
              <a:gd name="connsiteY1224" fmla="*/ 269032 h 2758944"/>
              <a:gd name="connsiteX1225" fmla="*/ 7693580 w 13240318"/>
              <a:gd name="connsiteY1225" fmla="*/ 292792 h 2758944"/>
              <a:gd name="connsiteX1226" fmla="*/ 7657251 w 13240318"/>
              <a:gd name="connsiteY1226" fmla="*/ 283630 h 2758944"/>
              <a:gd name="connsiteX1227" fmla="*/ 7657036 w 13240318"/>
              <a:gd name="connsiteY1227" fmla="*/ 283678 h 2758944"/>
              <a:gd name="connsiteX1228" fmla="*/ 7657147 w 13240318"/>
              <a:gd name="connsiteY1228" fmla="*/ 283604 h 2758944"/>
              <a:gd name="connsiteX1229" fmla="*/ 7651212 w 13240318"/>
              <a:gd name="connsiteY1229" fmla="*/ 282108 h 2758944"/>
              <a:gd name="connsiteX1230" fmla="*/ 7620590 w 13240318"/>
              <a:gd name="connsiteY1230" fmla="*/ 275206 h 2758944"/>
              <a:gd name="connsiteX1231" fmla="*/ 7667041 w 13240318"/>
              <a:gd name="connsiteY1231" fmla="*/ 252353 h 2758944"/>
              <a:gd name="connsiteX1232" fmla="*/ 7721261 w 13240318"/>
              <a:gd name="connsiteY1232" fmla="*/ 227555 h 2758944"/>
              <a:gd name="connsiteX1233" fmla="*/ 7737031 w 13240318"/>
              <a:gd name="connsiteY1233" fmla="*/ 230390 h 2758944"/>
              <a:gd name="connsiteX1234" fmla="*/ 7777194 w 13240318"/>
              <a:gd name="connsiteY1234" fmla="*/ 231283 h 2758944"/>
              <a:gd name="connsiteX1235" fmla="*/ 7829350 w 13240318"/>
              <a:gd name="connsiteY1235" fmla="*/ 230879 h 2758944"/>
              <a:gd name="connsiteX1236" fmla="*/ 7829767 w 13240318"/>
              <a:gd name="connsiteY1236" fmla="*/ 260433 h 2758944"/>
              <a:gd name="connsiteX1237" fmla="*/ 7829904 w 13240318"/>
              <a:gd name="connsiteY1237" fmla="*/ 261562 h 2758944"/>
              <a:gd name="connsiteX1238" fmla="*/ 7864226 w 13240318"/>
              <a:gd name="connsiteY1238" fmla="*/ 241998 h 2758944"/>
              <a:gd name="connsiteX1239" fmla="*/ 7948702 w 13240318"/>
              <a:gd name="connsiteY1239" fmla="*/ 186236 h 2758944"/>
              <a:gd name="connsiteX1240" fmla="*/ 8022364 w 13240318"/>
              <a:gd name="connsiteY1240" fmla="*/ 133174 h 2758944"/>
              <a:gd name="connsiteX1241" fmla="*/ 7987073 w 13240318"/>
              <a:gd name="connsiteY1241" fmla="*/ 176902 h 2758944"/>
              <a:gd name="connsiteX1242" fmla="*/ 7950747 w 13240318"/>
              <a:gd name="connsiteY1242" fmla="*/ 222497 h 2758944"/>
              <a:gd name="connsiteX1243" fmla="*/ 7937473 w 13240318"/>
              <a:gd name="connsiteY1243" fmla="*/ 238805 h 2758944"/>
              <a:gd name="connsiteX1244" fmla="*/ 7993498 w 13240318"/>
              <a:gd name="connsiteY1244" fmla="*/ 206871 h 2758944"/>
              <a:gd name="connsiteX1245" fmla="*/ 8077975 w 13240318"/>
              <a:gd name="connsiteY1245" fmla="*/ 151109 h 2758944"/>
              <a:gd name="connsiteX1246" fmla="*/ 8135205 w 13240318"/>
              <a:gd name="connsiteY1246" fmla="*/ 109883 h 2758944"/>
              <a:gd name="connsiteX1247" fmla="*/ 8023076 w 13240318"/>
              <a:gd name="connsiteY1247" fmla="*/ 132660 h 2758944"/>
              <a:gd name="connsiteX1248" fmla="*/ 8023284 w 13240318"/>
              <a:gd name="connsiteY1248" fmla="*/ 132510 h 2758944"/>
              <a:gd name="connsiteX1249" fmla="*/ 8047393 w 13240318"/>
              <a:gd name="connsiteY1249" fmla="*/ 108514 h 2758944"/>
              <a:gd name="connsiteX1250" fmla="*/ 8079736 w 13240318"/>
              <a:gd name="connsiteY1250" fmla="*/ 75720 h 2758944"/>
              <a:gd name="connsiteX1251" fmla="*/ 8142635 w 13240318"/>
              <a:gd name="connsiteY1251" fmla="*/ 79715 h 2758944"/>
              <a:gd name="connsiteX1252" fmla="*/ 8169445 w 13240318"/>
              <a:gd name="connsiteY1252" fmla="*/ 80572 h 2758944"/>
              <a:gd name="connsiteX1253" fmla="*/ 8176664 w 13240318"/>
              <a:gd name="connsiteY1253" fmla="*/ 73387 h 2758944"/>
              <a:gd name="connsiteX1254" fmla="*/ 8209007 w 13240318"/>
              <a:gd name="connsiteY1254" fmla="*/ 40593 h 2758944"/>
              <a:gd name="connsiteX1255" fmla="*/ 8271907 w 13240318"/>
              <a:gd name="connsiteY1255" fmla="*/ 44588 h 2758944"/>
              <a:gd name="connsiteX1256" fmla="*/ 8326397 w 13240318"/>
              <a:gd name="connsiteY1256" fmla="*/ 46330 h 2758944"/>
              <a:gd name="connsiteX1257" fmla="*/ 8330269 w 13240318"/>
              <a:gd name="connsiteY1257" fmla="*/ 79055 h 2758944"/>
              <a:gd name="connsiteX1258" fmla="*/ 8338207 w 13240318"/>
              <a:gd name="connsiteY1258" fmla="*/ 115518 h 2758944"/>
              <a:gd name="connsiteX1259" fmla="*/ 8312705 w 13240318"/>
              <a:gd name="connsiteY1259" fmla="*/ 123069 h 2758944"/>
              <a:gd name="connsiteX1260" fmla="*/ 8278927 w 13240318"/>
              <a:gd name="connsiteY1260" fmla="*/ 133874 h 2758944"/>
              <a:gd name="connsiteX1261" fmla="*/ 8257603 w 13240318"/>
              <a:gd name="connsiteY1261" fmla="*/ 168561 h 2758944"/>
              <a:gd name="connsiteX1262" fmla="*/ 8256333 w 13240318"/>
              <a:gd name="connsiteY1262" fmla="*/ 170853 h 2758944"/>
              <a:gd name="connsiteX1263" fmla="*/ 8270870 w 13240318"/>
              <a:gd name="connsiteY1263" fmla="*/ 171072 h 2758944"/>
              <a:gd name="connsiteX1264" fmla="*/ 8237790 w 13240318"/>
              <a:gd name="connsiteY1264" fmla="*/ 206318 h 2758944"/>
              <a:gd name="connsiteX1265" fmla="*/ 8236025 w 13240318"/>
              <a:gd name="connsiteY1265" fmla="*/ 206181 h 2758944"/>
              <a:gd name="connsiteX1266" fmla="*/ 8027298 w 13240318"/>
              <a:gd name="connsiteY1266" fmla="*/ 413273 h 2758944"/>
              <a:gd name="connsiteX1267" fmla="*/ 8037876 w 13240318"/>
              <a:gd name="connsiteY1267" fmla="*/ 416094 h 2758944"/>
              <a:gd name="connsiteX1268" fmla="*/ 8106366 w 13240318"/>
              <a:gd name="connsiteY1268" fmla="*/ 362709 h 2758944"/>
              <a:gd name="connsiteX1269" fmla="*/ 8208985 w 13240318"/>
              <a:gd name="connsiteY1269" fmla="*/ 282763 h 2758944"/>
              <a:gd name="connsiteX1270" fmla="*/ 8204601 w 13240318"/>
              <a:gd name="connsiteY1270" fmla="*/ 284486 h 2758944"/>
              <a:gd name="connsiteX1271" fmla="*/ 8198951 w 13240318"/>
              <a:gd name="connsiteY1271" fmla="*/ 279296 h 2758944"/>
              <a:gd name="connsiteX1272" fmla="*/ 8204509 w 13240318"/>
              <a:gd name="connsiteY1272" fmla="*/ 277110 h 2758944"/>
              <a:gd name="connsiteX1273" fmla="*/ 8210069 w 13240318"/>
              <a:gd name="connsiteY1273" fmla="*/ 274924 h 2758944"/>
              <a:gd name="connsiteX1274" fmla="*/ 8214189 w 13240318"/>
              <a:gd name="connsiteY1274" fmla="*/ 278709 h 2758944"/>
              <a:gd name="connsiteX1275" fmla="*/ 8256715 w 13240318"/>
              <a:gd name="connsiteY1275" fmla="*/ 245579 h 2758944"/>
              <a:gd name="connsiteX1276" fmla="*/ 8258363 w 13240318"/>
              <a:gd name="connsiteY1276" fmla="*/ 245381 h 2758944"/>
              <a:gd name="connsiteX1277" fmla="*/ 8318635 w 13240318"/>
              <a:gd name="connsiteY1277" fmla="*/ 170462 h 2758944"/>
              <a:gd name="connsiteX1278" fmla="*/ 8263020 w 13240318"/>
              <a:gd name="connsiteY1278" fmla="*/ 244820 h 2758944"/>
              <a:gd name="connsiteX1279" fmla="*/ 8284645 w 13240318"/>
              <a:gd name="connsiteY1279" fmla="*/ 242218 h 2758944"/>
              <a:gd name="connsiteX1280" fmla="*/ 8235208 w 13240318"/>
              <a:gd name="connsiteY1280" fmla="*/ 280587 h 2758944"/>
              <a:gd name="connsiteX1281" fmla="*/ 8194035 w 13240318"/>
              <a:gd name="connsiteY1281" fmla="*/ 333120 h 2758944"/>
              <a:gd name="connsiteX1282" fmla="*/ 8193518 w 13240318"/>
              <a:gd name="connsiteY1282" fmla="*/ 333323 h 2758944"/>
              <a:gd name="connsiteX1283" fmla="*/ 8186472 w 13240318"/>
              <a:gd name="connsiteY1283" fmla="*/ 343833 h 2758944"/>
              <a:gd name="connsiteX1284" fmla="*/ 8197473 w 13240318"/>
              <a:gd name="connsiteY1284" fmla="*/ 337009 h 2758944"/>
              <a:gd name="connsiteX1285" fmla="*/ 8235385 w 13240318"/>
              <a:gd name="connsiteY1285" fmla="*/ 313495 h 2758944"/>
              <a:gd name="connsiteX1286" fmla="*/ 8188412 w 13240318"/>
              <a:gd name="connsiteY1286" fmla="*/ 363324 h 2758944"/>
              <a:gd name="connsiteX1287" fmla="*/ 8176510 w 13240318"/>
              <a:gd name="connsiteY1287" fmla="*/ 373669 h 2758944"/>
              <a:gd name="connsiteX1288" fmla="*/ 8235638 w 13240318"/>
              <a:gd name="connsiteY1288" fmla="*/ 327581 h 2758944"/>
              <a:gd name="connsiteX1289" fmla="*/ 8385987 w 13240318"/>
              <a:gd name="connsiteY1289" fmla="*/ 210452 h 2758944"/>
              <a:gd name="connsiteX1290" fmla="*/ 8413918 w 13240318"/>
              <a:gd name="connsiteY1290" fmla="*/ 207091 h 2758944"/>
              <a:gd name="connsiteX1291" fmla="*/ 8259095 w 13240318"/>
              <a:gd name="connsiteY1291" fmla="*/ 327251 h 2758944"/>
              <a:gd name="connsiteX1292" fmla="*/ 8276049 w 13240318"/>
              <a:gd name="connsiteY1292" fmla="*/ 325504 h 2758944"/>
              <a:gd name="connsiteX1293" fmla="*/ 8288834 w 13240318"/>
              <a:gd name="connsiteY1293" fmla="*/ 325398 h 2758944"/>
              <a:gd name="connsiteX1294" fmla="*/ 8326745 w 13240318"/>
              <a:gd name="connsiteY1294" fmla="*/ 301882 h 2758944"/>
              <a:gd name="connsiteX1295" fmla="*/ 8364657 w 13240318"/>
              <a:gd name="connsiteY1295" fmla="*/ 278368 h 2758944"/>
              <a:gd name="connsiteX1296" fmla="*/ 8259557 w 13240318"/>
              <a:gd name="connsiteY1296" fmla="*/ 378722 h 2758944"/>
              <a:gd name="connsiteX1297" fmla="*/ 8087532 w 13240318"/>
              <a:gd name="connsiteY1297" fmla="*/ 511585 h 2758944"/>
              <a:gd name="connsiteX1298" fmla="*/ 7972795 w 13240318"/>
              <a:gd name="connsiteY1298" fmla="*/ 587571 h 2758944"/>
              <a:gd name="connsiteX1299" fmla="*/ 8495164 w 13240318"/>
              <a:gd name="connsiteY1299" fmla="*/ 369553 h 2758944"/>
              <a:gd name="connsiteX1300" fmla="*/ 8660381 w 13240318"/>
              <a:gd name="connsiteY1300" fmla="*/ 287227 h 2758944"/>
              <a:gd name="connsiteX1301" fmla="*/ 8805986 w 13240318"/>
              <a:gd name="connsiteY1301" fmla="*/ 206999 h 2758944"/>
              <a:gd name="connsiteX1302" fmla="*/ 8729865 w 13240318"/>
              <a:gd name="connsiteY1302" fmla="*/ 280255 h 2758944"/>
              <a:gd name="connsiteX1303" fmla="*/ 8651311 w 13240318"/>
              <a:gd name="connsiteY1303" fmla="*/ 356770 h 2758944"/>
              <a:gd name="connsiteX1304" fmla="*/ 8597971 w 13240318"/>
              <a:gd name="connsiteY1304" fmla="*/ 408331 h 2758944"/>
              <a:gd name="connsiteX1305" fmla="*/ 8613976 w 13240318"/>
              <a:gd name="connsiteY1305" fmla="*/ 409347 h 2758944"/>
              <a:gd name="connsiteX1306" fmla="*/ 8668467 w 13240318"/>
              <a:gd name="connsiteY1306" fmla="*/ 411089 h 2758944"/>
              <a:gd name="connsiteX1307" fmla="*/ 8669078 w 13240318"/>
              <a:gd name="connsiteY1307" fmla="*/ 416245 h 2758944"/>
              <a:gd name="connsiteX1308" fmla="*/ 8698540 w 13240318"/>
              <a:gd name="connsiteY1308" fmla="*/ 399310 h 2758944"/>
              <a:gd name="connsiteX1309" fmla="*/ 8676171 w 13240318"/>
              <a:gd name="connsiteY1309" fmla="*/ 432945 h 2758944"/>
              <a:gd name="connsiteX1310" fmla="*/ 8672120 w 13240318"/>
              <a:gd name="connsiteY1310" fmla="*/ 441970 h 2758944"/>
              <a:gd name="connsiteX1311" fmla="*/ 8672339 w 13240318"/>
              <a:gd name="connsiteY1311" fmla="*/ 443815 h 2758944"/>
              <a:gd name="connsiteX1312" fmla="*/ 8676349 w 13240318"/>
              <a:gd name="connsiteY1312" fmla="*/ 462236 h 2758944"/>
              <a:gd name="connsiteX1313" fmla="*/ 8683737 w 13240318"/>
              <a:gd name="connsiteY1313" fmla="*/ 465804 h 2758944"/>
              <a:gd name="connsiteX1314" fmla="*/ 8792431 w 13240318"/>
              <a:gd name="connsiteY1314" fmla="*/ 411657 h 2758944"/>
              <a:gd name="connsiteX1315" fmla="*/ 8726787 w 13240318"/>
              <a:gd name="connsiteY1315" fmla="*/ 472954 h 2758944"/>
              <a:gd name="connsiteX1316" fmla="*/ 8671626 w 13240318"/>
              <a:gd name="connsiteY1316" fmla="*/ 529535 h 2758944"/>
              <a:gd name="connsiteX1317" fmla="*/ 8690045 w 13240318"/>
              <a:gd name="connsiteY1317" fmla="*/ 517508 h 2758944"/>
              <a:gd name="connsiteX1318" fmla="*/ 8717997 w 13240318"/>
              <a:gd name="connsiteY1318" fmla="*/ 500340 h 2758944"/>
              <a:gd name="connsiteX1319" fmla="*/ 8742211 w 13240318"/>
              <a:gd name="connsiteY1319" fmla="*/ 500704 h 2758944"/>
              <a:gd name="connsiteX1320" fmla="*/ 8715561 w 13240318"/>
              <a:gd name="connsiteY1320" fmla="*/ 529099 h 2758944"/>
              <a:gd name="connsiteX1321" fmla="*/ 8734765 w 13240318"/>
              <a:gd name="connsiteY1321" fmla="*/ 512998 h 2758944"/>
              <a:gd name="connsiteX1322" fmla="*/ 8829104 w 13240318"/>
              <a:gd name="connsiteY1322" fmla="*/ 429374 h 2758944"/>
              <a:gd name="connsiteX1323" fmla="*/ 8832447 w 13240318"/>
              <a:gd name="connsiteY1323" fmla="*/ 410038 h 2758944"/>
              <a:gd name="connsiteX1324" fmla="*/ 8826013 w 13240318"/>
              <a:gd name="connsiteY1324" fmla="*/ 389788 h 2758944"/>
              <a:gd name="connsiteX1325" fmla="*/ 8924475 w 13240318"/>
              <a:gd name="connsiteY1325" fmla="*/ 289434 h 2758944"/>
              <a:gd name="connsiteX1326" fmla="*/ 9017036 w 13240318"/>
              <a:gd name="connsiteY1326" fmla="*/ 193924 h 2758944"/>
              <a:gd name="connsiteX1327" fmla="*/ 8807393 w 13240318"/>
              <a:gd name="connsiteY1327" fmla="*/ 206223 h 2758944"/>
              <a:gd name="connsiteX1328" fmla="*/ 8807804 w 13240318"/>
              <a:gd name="connsiteY1328" fmla="*/ 205997 h 2758944"/>
              <a:gd name="connsiteX1329" fmla="*/ 8857761 w 13240318"/>
              <a:gd name="connsiteY1329" fmla="*/ 167129 h 2758944"/>
              <a:gd name="connsiteX1330" fmla="*/ 8924995 w 13240318"/>
              <a:gd name="connsiteY1330" fmla="*/ 113843 h 2758944"/>
              <a:gd name="connsiteX1331" fmla="*/ 9032196 w 13240318"/>
              <a:gd name="connsiteY1331" fmla="*/ 139111 h 2758944"/>
              <a:gd name="connsiteX1332" fmla="*/ 9125661 w 13240318"/>
              <a:gd name="connsiteY1332" fmla="*/ 157732 h 2758944"/>
              <a:gd name="connsiteX1333" fmla="*/ 9120974 w 13240318"/>
              <a:gd name="connsiteY1333" fmla="*/ 221062 h 2758944"/>
              <a:gd name="connsiteX1334" fmla="*/ 9122011 w 13240318"/>
              <a:gd name="connsiteY1334" fmla="*/ 292641 h 2758944"/>
              <a:gd name="connsiteX1335" fmla="*/ 9075358 w 13240318"/>
              <a:gd name="connsiteY1335" fmla="*/ 299840 h 2758944"/>
              <a:gd name="connsiteX1336" fmla="*/ 9013289 w 13240318"/>
              <a:gd name="connsiteY1336" fmla="*/ 310902 h 2758944"/>
              <a:gd name="connsiteX1337" fmla="*/ 8964425 w 13240318"/>
              <a:gd name="connsiteY1337" fmla="*/ 370884 h 2758944"/>
              <a:gd name="connsiteX1338" fmla="*/ 8917567 w 13240318"/>
              <a:gd name="connsiteY1338" fmla="*/ 433632 h 2758944"/>
              <a:gd name="connsiteX1339" fmla="*/ 8913605 w 13240318"/>
              <a:gd name="connsiteY1339" fmla="*/ 419409 h 2758944"/>
              <a:gd name="connsiteX1340" fmla="*/ 8909519 w 13240318"/>
              <a:gd name="connsiteY1340" fmla="*/ 404737 h 2758944"/>
              <a:gd name="connsiteX1341" fmla="*/ 8901704 w 13240318"/>
              <a:gd name="connsiteY1341" fmla="*/ 404453 h 2758944"/>
              <a:gd name="connsiteX1342" fmla="*/ 8886102 w 13240318"/>
              <a:gd name="connsiteY1342" fmla="*/ 406121 h 2758944"/>
              <a:gd name="connsiteX1343" fmla="*/ 8850118 w 13240318"/>
              <a:gd name="connsiteY1343" fmla="*/ 444289 h 2758944"/>
              <a:gd name="connsiteX1344" fmla="*/ 8806346 w 13240318"/>
              <a:gd name="connsiteY1344" fmla="*/ 484408 h 2758944"/>
              <a:gd name="connsiteX1345" fmla="*/ 8814189 w 13240318"/>
              <a:gd name="connsiteY1345" fmla="*/ 486927 h 2758944"/>
              <a:gd name="connsiteX1346" fmla="*/ 8822032 w 13240318"/>
              <a:gd name="connsiteY1346" fmla="*/ 489447 h 2758944"/>
              <a:gd name="connsiteX1347" fmla="*/ 8868867 w 13240318"/>
              <a:gd name="connsiteY1347" fmla="*/ 460331 h 2758944"/>
              <a:gd name="connsiteX1348" fmla="*/ 8915622 w 13240318"/>
              <a:gd name="connsiteY1348" fmla="*/ 435194 h 2758944"/>
              <a:gd name="connsiteX1349" fmla="*/ 8736354 w 13240318"/>
              <a:gd name="connsiteY1349" fmla="*/ 574213 h 2758944"/>
              <a:gd name="connsiteX1350" fmla="*/ 8755987 w 13240318"/>
              <a:gd name="connsiteY1350" fmla="*/ 571850 h 2758944"/>
              <a:gd name="connsiteX1351" fmla="*/ 8703687 w 13240318"/>
              <a:gd name="connsiteY1351" fmla="*/ 612441 h 2758944"/>
              <a:gd name="connsiteX1352" fmla="*/ 8944508 w 13240318"/>
              <a:gd name="connsiteY1352" fmla="*/ 511931 h 2758944"/>
              <a:gd name="connsiteX1353" fmla="*/ 9069129 w 13240318"/>
              <a:gd name="connsiteY1353" fmla="*/ 391646 h 2758944"/>
              <a:gd name="connsiteX1354" fmla="*/ 8958128 w 13240318"/>
              <a:gd name="connsiteY1354" fmla="*/ 506247 h 2758944"/>
              <a:gd name="connsiteX1355" fmla="*/ 9110063 w 13240318"/>
              <a:gd name="connsiteY1355" fmla="*/ 442835 h 2758944"/>
              <a:gd name="connsiteX1356" fmla="*/ 9275281 w 13240318"/>
              <a:gd name="connsiteY1356" fmla="*/ 360508 h 2758944"/>
              <a:gd name="connsiteX1357" fmla="*/ 9420885 w 13240318"/>
              <a:gd name="connsiteY1357" fmla="*/ 280280 h 2758944"/>
              <a:gd name="connsiteX1358" fmla="*/ 9344765 w 13240318"/>
              <a:gd name="connsiteY1358" fmla="*/ 353535 h 2758944"/>
              <a:gd name="connsiteX1359" fmla="*/ 9266210 w 13240318"/>
              <a:gd name="connsiteY1359" fmla="*/ 430051 h 2758944"/>
              <a:gd name="connsiteX1360" fmla="*/ 9205889 w 13240318"/>
              <a:gd name="connsiteY1360" fmla="*/ 487637 h 2758944"/>
              <a:gd name="connsiteX1361" fmla="*/ 9220897 w 13240318"/>
              <a:gd name="connsiteY1361" fmla="*/ 488078 h 2758944"/>
              <a:gd name="connsiteX1362" fmla="*/ 9179396 w 13240318"/>
              <a:gd name="connsiteY1362" fmla="*/ 512929 h 2758944"/>
              <a:gd name="connsiteX1363" fmla="*/ 9093431 w 13240318"/>
              <a:gd name="connsiteY1363" fmla="*/ 594995 h 2758944"/>
              <a:gd name="connsiteX1364" fmla="*/ 9204500 w 13240318"/>
              <a:gd name="connsiteY1364" fmla="*/ 535208 h 2758944"/>
              <a:gd name="connsiteX1365" fmla="*/ 9313440 w 13240318"/>
              <a:gd name="connsiteY1365" fmla="*/ 472591 h 2758944"/>
              <a:gd name="connsiteX1366" fmla="*/ 9291069 w 13240318"/>
              <a:gd name="connsiteY1366" fmla="*/ 506226 h 2758944"/>
              <a:gd name="connsiteX1367" fmla="*/ 9280299 w 13240318"/>
              <a:gd name="connsiteY1367" fmla="*/ 530227 h 2758944"/>
              <a:gd name="connsiteX1368" fmla="*/ 9289467 w 13240318"/>
              <a:gd name="connsiteY1368" fmla="*/ 534656 h 2758944"/>
              <a:gd name="connsiteX1369" fmla="*/ 9298635 w 13240318"/>
              <a:gd name="connsiteY1369" fmla="*/ 539085 h 2758944"/>
              <a:gd name="connsiteX1370" fmla="*/ 9407331 w 13240318"/>
              <a:gd name="connsiteY1370" fmla="*/ 484938 h 2758944"/>
              <a:gd name="connsiteX1371" fmla="*/ 9341686 w 13240318"/>
              <a:gd name="connsiteY1371" fmla="*/ 546235 h 2758944"/>
              <a:gd name="connsiteX1372" fmla="*/ 9283831 w 13240318"/>
              <a:gd name="connsiteY1372" fmla="*/ 605580 h 2758944"/>
              <a:gd name="connsiteX1373" fmla="*/ 9263699 w 13240318"/>
              <a:gd name="connsiteY1373" fmla="*/ 635850 h 2758944"/>
              <a:gd name="connsiteX1374" fmla="*/ 9253341 w 13240318"/>
              <a:gd name="connsiteY1374" fmla="*/ 667036 h 2758944"/>
              <a:gd name="connsiteX1375" fmla="*/ 9349665 w 13240318"/>
              <a:gd name="connsiteY1375" fmla="*/ 586279 h 2758944"/>
              <a:gd name="connsiteX1376" fmla="*/ 9444004 w 13240318"/>
              <a:gd name="connsiteY1376" fmla="*/ 502655 h 2758944"/>
              <a:gd name="connsiteX1377" fmla="*/ 9447347 w 13240318"/>
              <a:gd name="connsiteY1377" fmla="*/ 483318 h 2758944"/>
              <a:gd name="connsiteX1378" fmla="*/ 9440913 w 13240318"/>
              <a:gd name="connsiteY1378" fmla="*/ 463069 h 2758944"/>
              <a:gd name="connsiteX1379" fmla="*/ 9539375 w 13240318"/>
              <a:gd name="connsiteY1379" fmla="*/ 362714 h 2758944"/>
              <a:gd name="connsiteX1380" fmla="*/ 9631936 w 13240318"/>
              <a:gd name="connsiteY1380" fmla="*/ 267204 h 2758944"/>
              <a:gd name="connsiteX1381" fmla="*/ 9422292 w 13240318"/>
              <a:gd name="connsiteY1381" fmla="*/ 279503 h 2758944"/>
              <a:gd name="connsiteX1382" fmla="*/ 9422704 w 13240318"/>
              <a:gd name="connsiteY1382" fmla="*/ 279277 h 2758944"/>
              <a:gd name="connsiteX1383" fmla="*/ 9472661 w 13240318"/>
              <a:gd name="connsiteY1383" fmla="*/ 240411 h 2758944"/>
              <a:gd name="connsiteX1384" fmla="*/ 9539895 w 13240318"/>
              <a:gd name="connsiteY1384" fmla="*/ 187124 h 2758944"/>
              <a:gd name="connsiteX1385" fmla="*/ 9647095 w 13240318"/>
              <a:gd name="connsiteY1385" fmla="*/ 212392 h 2758944"/>
              <a:gd name="connsiteX1386" fmla="*/ 9740562 w 13240318"/>
              <a:gd name="connsiteY1386" fmla="*/ 231012 h 2758944"/>
              <a:gd name="connsiteX1387" fmla="*/ 9735874 w 13240318"/>
              <a:gd name="connsiteY1387" fmla="*/ 294343 h 2758944"/>
              <a:gd name="connsiteX1388" fmla="*/ 9736910 w 13240318"/>
              <a:gd name="connsiteY1388" fmla="*/ 365922 h 2758944"/>
              <a:gd name="connsiteX1389" fmla="*/ 9690258 w 13240318"/>
              <a:gd name="connsiteY1389" fmla="*/ 373120 h 2758944"/>
              <a:gd name="connsiteX1390" fmla="*/ 9628189 w 13240318"/>
              <a:gd name="connsiteY1390" fmla="*/ 384183 h 2758944"/>
              <a:gd name="connsiteX1391" fmla="*/ 9579325 w 13240318"/>
              <a:gd name="connsiteY1391" fmla="*/ 444165 h 2758944"/>
              <a:gd name="connsiteX1392" fmla="*/ 9532467 w 13240318"/>
              <a:gd name="connsiteY1392" fmla="*/ 506913 h 2758944"/>
              <a:gd name="connsiteX1393" fmla="*/ 9528505 w 13240318"/>
              <a:gd name="connsiteY1393" fmla="*/ 492690 h 2758944"/>
              <a:gd name="connsiteX1394" fmla="*/ 9524418 w 13240318"/>
              <a:gd name="connsiteY1394" fmla="*/ 478018 h 2758944"/>
              <a:gd name="connsiteX1395" fmla="*/ 9516605 w 13240318"/>
              <a:gd name="connsiteY1395" fmla="*/ 477734 h 2758944"/>
              <a:gd name="connsiteX1396" fmla="*/ 9501001 w 13240318"/>
              <a:gd name="connsiteY1396" fmla="*/ 479402 h 2758944"/>
              <a:gd name="connsiteX1397" fmla="*/ 9465017 w 13240318"/>
              <a:gd name="connsiteY1397" fmla="*/ 517569 h 2758944"/>
              <a:gd name="connsiteX1398" fmla="*/ 9421245 w 13240318"/>
              <a:gd name="connsiteY1398" fmla="*/ 557689 h 2758944"/>
              <a:gd name="connsiteX1399" fmla="*/ 9429089 w 13240318"/>
              <a:gd name="connsiteY1399" fmla="*/ 560208 h 2758944"/>
              <a:gd name="connsiteX1400" fmla="*/ 9436931 w 13240318"/>
              <a:gd name="connsiteY1400" fmla="*/ 562727 h 2758944"/>
              <a:gd name="connsiteX1401" fmla="*/ 9483767 w 13240318"/>
              <a:gd name="connsiteY1401" fmla="*/ 533612 h 2758944"/>
              <a:gd name="connsiteX1402" fmla="*/ 9530523 w 13240318"/>
              <a:gd name="connsiteY1402" fmla="*/ 508475 h 2758944"/>
              <a:gd name="connsiteX1403" fmla="*/ 9157630 w 13240318"/>
              <a:gd name="connsiteY1403" fmla="*/ 797644 h 2758944"/>
              <a:gd name="connsiteX1404" fmla="*/ 9237787 w 13240318"/>
              <a:gd name="connsiteY1404" fmla="*/ 755005 h 2758944"/>
              <a:gd name="connsiteX1405" fmla="*/ 9443085 w 13240318"/>
              <a:gd name="connsiteY1405" fmla="*/ 643338 h 2758944"/>
              <a:gd name="connsiteX1406" fmla="*/ 9439589 w 13240318"/>
              <a:gd name="connsiteY1406" fmla="*/ 638300 h 2758944"/>
              <a:gd name="connsiteX1407" fmla="*/ 9449947 w 13240318"/>
              <a:gd name="connsiteY1407" fmla="*/ 635704 h 2758944"/>
              <a:gd name="connsiteX1408" fmla="*/ 9460305 w 13240318"/>
              <a:gd name="connsiteY1408" fmla="*/ 633108 h 2758944"/>
              <a:gd name="connsiteX1409" fmla="*/ 9460739 w 13240318"/>
              <a:gd name="connsiteY1409" fmla="*/ 633736 h 2758944"/>
              <a:gd name="connsiteX1410" fmla="*/ 9567255 w 13240318"/>
              <a:gd name="connsiteY1410" fmla="*/ 575799 h 2758944"/>
              <a:gd name="connsiteX1411" fmla="*/ 9572561 w 13240318"/>
              <a:gd name="connsiteY1411" fmla="*/ 572516 h 2758944"/>
              <a:gd name="connsiteX1412" fmla="*/ 9684027 w 13240318"/>
              <a:gd name="connsiteY1412" fmla="*/ 464927 h 2758944"/>
              <a:gd name="connsiteX1413" fmla="*/ 9590673 w 13240318"/>
              <a:gd name="connsiteY1413" fmla="*/ 561309 h 2758944"/>
              <a:gd name="connsiteX1414" fmla="*/ 9654006 w 13240318"/>
              <a:gd name="connsiteY1414" fmla="*/ 522125 h 2758944"/>
              <a:gd name="connsiteX1415" fmla="*/ 9730097 w 13240318"/>
              <a:gd name="connsiteY1415" fmla="*/ 471295 h 2758944"/>
              <a:gd name="connsiteX1416" fmla="*/ 9691796 w 13240318"/>
              <a:gd name="connsiteY1416" fmla="*/ 512258 h 2758944"/>
              <a:gd name="connsiteX1417" fmla="*/ 9652313 w 13240318"/>
              <a:gd name="connsiteY1417" fmla="*/ 554953 h 2758944"/>
              <a:gd name="connsiteX1418" fmla="*/ 9578068 w 13240318"/>
              <a:gd name="connsiteY1418" fmla="*/ 633779 h 2758944"/>
              <a:gd name="connsiteX1419" fmla="*/ 9614326 w 13240318"/>
              <a:gd name="connsiteY1419" fmla="*/ 613630 h 2758944"/>
              <a:gd name="connsiteX1420" fmla="*/ 9629667 w 13240318"/>
              <a:gd name="connsiteY1420" fmla="*/ 604885 h 2758944"/>
              <a:gd name="connsiteX1421" fmla="*/ 9680232 w 13240318"/>
              <a:gd name="connsiteY1421" fmla="*/ 569975 h 2758944"/>
              <a:gd name="connsiteX1422" fmla="*/ 9674581 w 13240318"/>
              <a:gd name="connsiteY1422" fmla="*/ 579284 h 2758944"/>
              <a:gd name="connsiteX1423" fmla="*/ 9780063 w 13240318"/>
              <a:gd name="connsiteY1423" fmla="*/ 519159 h 2758944"/>
              <a:gd name="connsiteX1424" fmla="*/ 9798991 w 13240318"/>
              <a:gd name="connsiteY1424" fmla="*/ 497818 h 2758944"/>
              <a:gd name="connsiteX1425" fmla="*/ 9845263 w 13240318"/>
              <a:gd name="connsiteY1425" fmla="*/ 445050 h 2758944"/>
              <a:gd name="connsiteX1426" fmla="*/ 9795915 w 13240318"/>
              <a:gd name="connsiteY1426" fmla="*/ 456156 h 2758944"/>
              <a:gd name="connsiteX1427" fmla="*/ 9767377 w 13240318"/>
              <a:gd name="connsiteY1427" fmla="*/ 479916 h 2758944"/>
              <a:gd name="connsiteX1428" fmla="*/ 9731048 w 13240318"/>
              <a:gd name="connsiteY1428" fmla="*/ 470755 h 2758944"/>
              <a:gd name="connsiteX1429" fmla="*/ 9730833 w 13240318"/>
              <a:gd name="connsiteY1429" fmla="*/ 470803 h 2758944"/>
              <a:gd name="connsiteX1430" fmla="*/ 9730943 w 13240318"/>
              <a:gd name="connsiteY1430" fmla="*/ 470729 h 2758944"/>
              <a:gd name="connsiteX1431" fmla="*/ 9725009 w 13240318"/>
              <a:gd name="connsiteY1431" fmla="*/ 469232 h 2758944"/>
              <a:gd name="connsiteX1432" fmla="*/ 9694387 w 13240318"/>
              <a:gd name="connsiteY1432" fmla="*/ 462331 h 2758944"/>
              <a:gd name="connsiteX1433" fmla="*/ 9740837 w 13240318"/>
              <a:gd name="connsiteY1433" fmla="*/ 439478 h 2758944"/>
              <a:gd name="connsiteX1434" fmla="*/ 9795058 w 13240318"/>
              <a:gd name="connsiteY1434" fmla="*/ 414679 h 2758944"/>
              <a:gd name="connsiteX1435" fmla="*/ 9810828 w 13240318"/>
              <a:gd name="connsiteY1435" fmla="*/ 417515 h 2758944"/>
              <a:gd name="connsiteX1436" fmla="*/ 9850991 w 13240318"/>
              <a:gd name="connsiteY1436" fmla="*/ 418407 h 2758944"/>
              <a:gd name="connsiteX1437" fmla="*/ 9903147 w 13240318"/>
              <a:gd name="connsiteY1437" fmla="*/ 418004 h 2758944"/>
              <a:gd name="connsiteX1438" fmla="*/ 9903563 w 13240318"/>
              <a:gd name="connsiteY1438" fmla="*/ 447558 h 2758944"/>
              <a:gd name="connsiteX1439" fmla="*/ 9903701 w 13240318"/>
              <a:gd name="connsiteY1439" fmla="*/ 448687 h 2758944"/>
              <a:gd name="connsiteX1440" fmla="*/ 9938023 w 13240318"/>
              <a:gd name="connsiteY1440" fmla="*/ 429123 h 2758944"/>
              <a:gd name="connsiteX1441" fmla="*/ 10022499 w 13240318"/>
              <a:gd name="connsiteY1441" fmla="*/ 373360 h 2758944"/>
              <a:gd name="connsiteX1442" fmla="*/ 10096161 w 13240318"/>
              <a:gd name="connsiteY1442" fmla="*/ 320298 h 2758944"/>
              <a:gd name="connsiteX1443" fmla="*/ 10060869 w 13240318"/>
              <a:gd name="connsiteY1443" fmla="*/ 364026 h 2758944"/>
              <a:gd name="connsiteX1444" fmla="*/ 10024544 w 13240318"/>
              <a:gd name="connsiteY1444" fmla="*/ 409622 h 2758944"/>
              <a:gd name="connsiteX1445" fmla="*/ 10011269 w 13240318"/>
              <a:gd name="connsiteY1445" fmla="*/ 425929 h 2758944"/>
              <a:gd name="connsiteX1446" fmla="*/ 10067295 w 13240318"/>
              <a:gd name="connsiteY1446" fmla="*/ 393996 h 2758944"/>
              <a:gd name="connsiteX1447" fmla="*/ 10151772 w 13240318"/>
              <a:gd name="connsiteY1447" fmla="*/ 338233 h 2758944"/>
              <a:gd name="connsiteX1448" fmla="*/ 10209001 w 13240318"/>
              <a:gd name="connsiteY1448" fmla="*/ 297007 h 2758944"/>
              <a:gd name="connsiteX1449" fmla="*/ 10096873 w 13240318"/>
              <a:gd name="connsiteY1449" fmla="*/ 319784 h 2758944"/>
              <a:gd name="connsiteX1450" fmla="*/ 10097081 w 13240318"/>
              <a:gd name="connsiteY1450" fmla="*/ 319634 h 2758944"/>
              <a:gd name="connsiteX1451" fmla="*/ 10121189 w 13240318"/>
              <a:gd name="connsiteY1451" fmla="*/ 295638 h 2758944"/>
              <a:gd name="connsiteX1452" fmla="*/ 10153533 w 13240318"/>
              <a:gd name="connsiteY1452" fmla="*/ 262844 h 2758944"/>
              <a:gd name="connsiteX1453" fmla="*/ 10216431 w 13240318"/>
              <a:gd name="connsiteY1453" fmla="*/ 266839 h 2758944"/>
              <a:gd name="connsiteX1454" fmla="*/ 10243241 w 13240318"/>
              <a:gd name="connsiteY1454" fmla="*/ 267696 h 2758944"/>
              <a:gd name="connsiteX1455" fmla="*/ 10250461 w 13240318"/>
              <a:gd name="connsiteY1455" fmla="*/ 260511 h 2758944"/>
              <a:gd name="connsiteX1456" fmla="*/ 10282805 w 13240318"/>
              <a:gd name="connsiteY1456" fmla="*/ 227717 h 2758944"/>
              <a:gd name="connsiteX1457" fmla="*/ 10345703 w 13240318"/>
              <a:gd name="connsiteY1457" fmla="*/ 231712 h 2758944"/>
              <a:gd name="connsiteX1458" fmla="*/ 10400195 w 13240318"/>
              <a:gd name="connsiteY1458" fmla="*/ 233454 h 2758944"/>
              <a:gd name="connsiteX1459" fmla="*/ 10404067 w 13240318"/>
              <a:gd name="connsiteY1459" fmla="*/ 266179 h 2758944"/>
              <a:gd name="connsiteX1460" fmla="*/ 10412004 w 13240318"/>
              <a:gd name="connsiteY1460" fmla="*/ 302642 h 2758944"/>
              <a:gd name="connsiteX1461" fmla="*/ 10386501 w 13240318"/>
              <a:gd name="connsiteY1461" fmla="*/ 310193 h 2758944"/>
              <a:gd name="connsiteX1462" fmla="*/ 10352723 w 13240318"/>
              <a:gd name="connsiteY1462" fmla="*/ 320998 h 2758944"/>
              <a:gd name="connsiteX1463" fmla="*/ 10331401 w 13240318"/>
              <a:gd name="connsiteY1463" fmla="*/ 355685 h 2758944"/>
              <a:gd name="connsiteX1464" fmla="*/ 10330129 w 13240318"/>
              <a:gd name="connsiteY1464" fmla="*/ 357977 h 2758944"/>
              <a:gd name="connsiteX1465" fmla="*/ 10344667 w 13240318"/>
              <a:gd name="connsiteY1465" fmla="*/ 358196 h 2758944"/>
              <a:gd name="connsiteX1466" fmla="*/ 10311587 w 13240318"/>
              <a:gd name="connsiteY1466" fmla="*/ 393442 h 2758944"/>
              <a:gd name="connsiteX1467" fmla="*/ 10309823 w 13240318"/>
              <a:gd name="connsiteY1467" fmla="*/ 393305 h 2758944"/>
              <a:gd name="connsiteX1468" fmla="*/ 10101095 w 13240318"/>
              <a:gd name="connsiteY1468" fmla="*/ 600397 h 2758944"/>
              <a:gd name="connsiteX1469" fmla="*/ 10111673 w 13240318"/>
              <a:gd name="connsiteY1469" fmla="*/ 603218 h 2758944"/>
              <a:gd name="connsiteX1470" fmla="*/ 10180163 w 13240318"/>
              <a:gd name="connsiteY1470" fmla="*/ 549833 h 2758944"/>
              <a:gd name="connsiteX1471" fmla="*/ 10282782 w 13240318"/>
              <a:gd name="connsiteY1471" fmla="*/ 469888 h 2758944"/>
              <a:gd name="connsiteX1472" fmla="*/ 10278399 w 13240318"/>
              <a:gd name="connsiteY1472" fmla="*/ 471611 h 2758944"/>
              <a:gd name="connsiteX1473" fmla="*/ 10272748 w 13240318"/>
              <a:gd name="connsiteY1473" fmla="*/ 466420 h 2758944"/>
              <a:gd name="connsiteX1474" fmla="*/ 10278306 w 13240318"/>
              <a:gd name="connsiteY1474" fmla="*/ 464235 h 2758944"/>
              <a:gd name="connsiteX1475" fmla="*/ 10283867 w 13240318"/>
              <a:gd name="connsiteY1475" fmla="*/ 462049 h 2758944"/>
              <a:gd name="connsiteX1476" fmla="*/ 10287986 w 13240318"/>
              <a:gd name="connsiteY1476" fmla="*/ 465833 h 2758944"/>
              <a:gd name="connsiteX1477" fmla="*/ 10330511 w 13240318"/>
              <a:gd name="connsiteY1477" fmla="*/ 432704 h 2758944"/>
              <a:gd name="connsiteX1478" fmla="*/ 10332159 w 13240318"/>
              <a:gd name="connsiteY1478" fmla="*/ 432505 h 2758944"/>
              <a:gd name="connsiteX1479" fmla="*/ 10392432 w 13240318"/>
              <a:gd name="connsiteY1479" fmla="*/ 357586 h 2758944"/>
              <a:gd name="connsiteX1480" fmla="*/ 10336817 w 13240318"/>
              <a:gd name="connsiteY1480" fmla="*/ 431945 h 2758944"/>
              <a:gd name="connsiteX1481" fmla="*/ 10358443 w 13240318"/>
              <a:gd name="connsiteY1481" fmla="*/ 429343 h 2758944"/>
              <a:gd name="connsiteX1482" fmla="*/ 10309005 w 13240318"/>
              <a:gd name="connsiteY1482" fmla="*/ 467712 h 2758944"/>
              <a:gd name="connsiteX1483" fmla="*/ 10267831 w 13240318"/>
              <a:gd name="connsiteY1483" fmla="*/ 520244 h 2758944"/>
              <a:gd name="connsiteX1484" fmla="*/ 10267315 w 13240318"/>
              <a:gd name="connsiteY1484" fmla="*/ 520447 h 2758944"/>
              <a:gd name="connsiteX1485" fmla="*/ 10260269 w 13240318"/>
              <a:gd name="connsiteY1485" fmla="*/ 530958 h 2758944"/>
              <a:gd name="connsiteX1486" fmla="*/ 10271270 w 13240318"/>
              <a:gd name="connsiteY1486" fmla="*/ 524134 h 2758944"/>
              <a:gd name="connsiteX1487" fmla="*/ 10309181 w 13240318"/>
              <a:gd name="connsiteY1487" fmla="*/ 500619 h 2758944"/>
              <a:gd name="connsiteX1488" fmla="*/ 10262209 w 13240318"/>
              <a:gd name="connsiteY1488" fmla="*/ 550449 h 2758944"/>
              <a:gd name="connsiteX1489" fmla="*/ 10250307 w 13240318"/>
              <a:gd name="connsiteY1489" fmla="*/ 560794 h 2758944"/>
              <a:gd name="connsiteX1490" fmla="*/ 10309435 w 13240318"/>
              <a:gd name="connsiteY1490" fmla="*/ 514706 h 2758944"/>
              <a:gd name="connsiteX1491" fmla="*/ 10459783 w 13240318"/>
              <a:gd name="connsiteY1491" fmla="*/ 397577 h 2758944"/>
              <a:gd name="connsiteX1492" fmla="*/ 10487715 w 13240318"/>
              <a:gd name="connsiteY1492" fmla="*/ 394216 h 2758944"/>
              <a:gd name="connsiteX1493" fmla="*/ 10332892 w 13240318"/>
              <a:gd name="connsiteY1493" fmla="*/ 514375 h 2758944"/>
              <a:gd name="connsiteX1494" fmla="*/ 10349846 w 13240318"/>
              <a:gd name="connsiteY1494" fmla="*/ 512629 h 2758944"/>
              <a:gd name="connsiteX1495" fmla="*/ 10362631 w 13240318"/>
              <a:gd name="connsiteY1495" fmla="*/ 512522 h 2758944"/>
              <a:gd name="connsiteX1496" fmla="*/ 10400542 w 13240318"/>
              <a:gd name="connsiteY1496" fmla="*/ 489007 h 2758944"/>
              <a:gd name="connsiteX1497" fmla="*/ 10438453 w 13240318"/>
              <a:gd name="connsiteY1497" fmla="*/ 465492 h 2758944"/>
              <a:gd name="connsiteX1498" fmla="*/ 10333354 w 13240318"/>
              <a:gd name="connsiteY1498" fmla="*/ 565846 h 2758944"/>
              <a:gd name="connsiteX1499" fmla="*/ 10161329 w 13240318"/>
              <a:gd name="connsiteY1499" fmla="*/ 698709 h 2758944"/>
              <a:gd name="connsiteX1500" fmla="*/ 10046592 w 13240318"/>
              <a:gd name="connsiteY1500" fmla="*/ 774695 h 2758944"/>
              <a:gd name="connsiteX1501" fmla="*/ 10568961 w 13240318"/>
              <a:gd name="connsiteY1501" fmla="*/ 556678 h 2758944"/>
              <a:gd name="connsiteX1502" fmla="*/ 10734178 w 13240318"/>
              <a:gd name="connsiteY1502" fmla="*/ 474352 h 2758944"/>
              <a:gd name="connsiteX1503" fmla="*/ 10879783 w 13240318"/>
              <a:gd name="connsiteY1503" fmla="*/ 394124 h 2758944"/>
              <a:gd name="connsiteX1504" fmla="*/ 10803662 w 13240318"/>
              <a:gd name="connsiteY1504" fmla="*/ 467379 h 2758944"/>
              <a:gd name="connsiteX1505" fmla="*/ 10725108 w 13240318"/>
              <a:gd name="connsiteY1505" fmla="*/ 543894 h 2758944"/>
              <a:gd name="connsiteX1506" fmla="*/ 10671768 w 13240318"/>
              <a:gd name="connsiteY1506" fmla="*/ 595455 h 2758944"/>
              <a:gd name="connsiteX1507" fmla="*/ 10687773 w 13240318"/>
              <a:gd name="connsiteY1507" fmla="*/ 596471 h 2758944"/>
              <a:gd name="connsiteX1508" fmla="*/ 10742264 w 13240318"/>
              <a:gd name="connsiteY1508" fmla="*/ 598213 h 2758944"/>
              <a:gd name="connsiteX1509" fmla="*/ 10742875 w 13240318"/>
              <a:gd name="connsiteY1509" fmla="*/ 603369 h 2758944"/>
              <a:gd name="connsiteX1510" fmla="*/ 10772337 w 13240318"/>
              <a:gd name="connsiteY1510" fmla="*/ 586434 h 2758944"/>
              <a:gd name="connsiteX1511" fmla="*/ 10749968 w 13240318"/>
              <a:gd name="connsiteY1511" fmla="*/ 620069 h 2758944"/>
              <a:gd name="connsiteX1512" fmla="*/ 10745917 w 13240318"/>
              <a:gd name="connsiteY1512" fmla="*/ 629094 h 2758944"/>
              <a:gd name="connsiteX1513" fmla="*/ 10746136 w 13240318"/>
              <a:gd name="connsiteY1513" fmla="*/ 630939 h 2758944"/>
              <a:gd name="connsiteX1514" fmla="*/ 10750146 w 13240318"/>
              <a:gd name="connsiteY1514" fmla="*/ 649360 h 2758944"/>
              <a:gd name="connsiteX1515" fmla="*/ 10757534 w 13240318"/>
              <a:gd name="connsiteY1515" fmla="*/ 652928 h 2758944"/>
              <a:gd name="connsiteX1516" fmla="*/ 10866228 w 13240318"/>
              <a:gd name="connsiteY1516" fmla="*/ 598781 h 2758944"/>
              <a:gd name="connsiteX1517" fmla="*/ 10800584 w 13240318"/>
              <a:gd name="connsiteY1517" fmla="*/ 660078 h 2758944"/>
              <a:gd name="connsiteX1518" fmla="*/ 10745423 w 13240318"/>
              <a:gd name="connsiteY1518" fmla="*/ 716659 h 2758944"/>
              <a:gd name="connsiteX1519" fmla="*/ 10763842 w 13240318"/>
              <a:gd name="connsiteY1519" fmla="*/ 704632 h 2758944"/>
              <a:gd name="connsiteX1520" fmla="*/ 10791794 w 13240318"/>
              <a:gd name="connsiteY1520" fmla="*/ 687464 h 2758944"/>
              <a:gd name="connsiteX1521" fmla="*/ 10816008 w 13240318"/>
              <a:gd name="connsiteY1521" fmla="*/ 687828 h 2758944"/>
              <a:gd name="connsiteX1522" fmla="*/ 10789358 w 13240318"/>
              <a:gd name="connsiteY1522" fmla="*/ 716223 h 2758944"/>
              <a:gd name="connsiteX1523" fmla="*/ 10808562 w 13240318"/>
              <a:gd name="connsiteY1523" fmla="*/ 700122 h 2758944"/>
              <a:gd name="connsiteX1524" fmla="*/ 10902901 w 13240318"/>
              <a:gd name="connsiteY1524" fmla="*/ 616498 h 2758944"/>
              <a:gd name="connsiteX1525" fmla="*/ 10906244 w 13240318"/>
              <a:gd name="connsiteY1525" fmla="*/ 597162 h 2758944"/>
              <a:gd name="connsiteX1526" fmla="*/ 10899810 w 13240318"/>
              <a:gd name="connsiteY1526" fmla="*/ 576912 h 2758944"/>
              <a:gd name="connsiteX1527" fmla="*/ 10998272 w 13240318"/>
              <a:gd name="connsiteY1527" fmla="*/ 476558 h 2758944"/>
              <a:gd name="connsiteX1528" fmla="*/ 11090833 w 13240318"/>
              <a:gd name="connsiteY1528" fmla="*/ 381048 h 2758944"/>
              <a:gd name="connsiteX1529" fmla="*/ 10881190 w 13240318"/>
              <a:gd name="connsiteY1529" fmla="*/ 393348 h 2758944"/>
              <a:gd name="connsiteX1530" fmla="*/ 10881601 w 13240318"/>
              <a:gd name="connsiteY1530" fmla="*/ 393121 h 2758944"/>
              <a:gd name="connsiteX1531" fmla="*/ 10931558 w 13240318"/>
              <a:gd name="connsiteY1531" fmla="*/ 354253 h 2758944"/>
              <a:gd name="connsiteX1532" fmla="*/ 10998792 w 13240318"/>
              <a:gd name="connsiteY1532" fmla="*/ 300967 h 2758944"/>
              <a:gd name="connsiteX1533" fmla="*/ 11105993 w 13240318"/>
              <a:gd name="connsiteY1533" fmla="*/ 326235 h 2758944"/>
              <a:gd name="connsiteX1534" fmla="*/ 11199458 w 13240318"/>
              <a:gd name="connsiteY1534" fmla="*/ 344856 h 2758944"/>
              <a:gd name="connsiteX1535" fmla="*/ 11194771 w 13240318"/>
              <a:gd name="connsiteY1535" fmla="*/ 408187 h 2758944"/>
              <a:gd name="connsiteX1536" fmla="*/ 11195808 w 13240318"/>
              <a:gd name="connsiteY1536" fmla="*/ 479766 h 2758944"/>
              <a:gd name="connsiteX1537" fmla="*/ 11149155 w 13240318"/>
              <a:gd name="connsiteY1537" fmla="*/ 486964 h 2758944"/>
              <a:gd name="connsiteX1538" fmla="*/ 11087086 w 13240318"/>
              <a:gd name="connsiteY1538" fmla="*/ 498026 h 2758944"/>
              <a:gd name="connsiteX1539" fmla="*/ 11038222 w 13240318"/>
              <a:gd name="connsiteY1539" fmla="*/ 558009 h 2758944"/>
              <a:gd name="connsiteX1540" fmla="*/ 10991364 w 13240318"/>
              <a:gd name="connsiteY1540" fmla="*/ 620756 h 2758944"/>
              <a:gd name="connsiteX1541" fmla="*/ 10987402 w 13240318"/>
              <a:gd name="connsiteY1541" fmla="*/ 606533 h 2758944"/>
              <a:gd name="connsiteX1542" fmla="*/ 10983316 w 13240318"/>
              <a:gd name="connsiteY1542" fmla="*/ 591861 h 2758944"/>
              <a:gd name="connsiteX1543" fmla="*/ 10975501 w 13240318"/>
              <a:gd name="connsiteY1543" fmla="*/ 591577 h 2758944"/>
              <a:gd name="connsiteX1544" fmla="*/ 10959899 w 13240318"/>
              <a:gd name="connsiteY1544" fmla="*/ 593245 h 2758944"/>
              <a:gd name="connsiteX1545" fmla="*/ 10923915 w 13240318"/>
              <a:gd name="connsiteY1545" fmla="*/ 631413 h 2758944"/>
              <a:gd name="connsiteX1546" fmla="*/ 10880143 w 13240318"/>
              <a:gd name="connsiteY1546" fmla="*/ 671532 h 2758944"/>
              <a:gd name="connsiteX1547" fmla="*/ 10887986 w 13240318"/>
              <a:gd name="connsiteY1547" fmla="*/ 674051 h 2758944"/>
              <a:gd name="connsiteX1548" fmla="*/ 10895829 w 13240318"/>
              <a:gd name="connsiteY1548" fmla="*/ 676571 h 2758944"/>
              <a:gd name="connsiteX1549" fmla="*/ 10942664 w 13240318"/>
              <a:gd name="connsiteY1549" fmla="*/ 647455 h 2758944"/>
              <a:gd name="connsiteX1550" fmla="*/ 10989419 w 13240318"/>
              <a:gd name="connsiteY1550" fmla="*/ 622318 h 2758944"/>
              <a:gd name="connsiteX1551" fmla="*/ 10903351 w 13240318"/>
              <a:gd name="connsiteY1551" fmla="*/ 689063 h 2758944"/>
              <a:gd name="connsiteX1552" fmla="*/ 11044963 w 13240318"/>
              <a:gd name="connsiteY1552" fmla="*/ 629959 h 2758944"/>
              <a:gd name="connsiteX1553" fmla="*/ 11137841 w 13240318"/>
              <a:gd name="connsiteY1553" fmla="*/ 583679 h 2758944"/>
              <a:gd name="connsiteX1554" fmla="*/ 11142926 w 13240318"/>
              <a:gd name="connsiteY1554" fmla="*/ 578770 h 2758944"/>
              <a:gd name="connsiteX1555" fmla="*/ 11138481 w 13240318"/>
              <a:gd name="connsiteY1555" fmla="*/ 583360 h 2758944"/>
              <a:gd name="connsiteX1556" fmla="*/ 11210181 w 13240318"/>
              <a:gd name="connsiteY1556" fmla="*/ 547632 h 2758944"/>
              <a:gd name="connsiteX1557" fmla="*/ 11355785 w 13240318"/>
              <a:gd name="connsiteY1557" fmla="*/ 467405 h 2758944"/>
              <a:gd name="connsiteX1558" fmla="*/ 11286244 w 13240318"/>
              <a:gd name="connsiteY1558" fmla="*/ 534328 h 2758944"/>
              <a:gd name="connsiteX1559" fmla="*/ 11295630 w 13240318"/>
              <a:gd name="connsiteY1559" fmla="*/ 536016 h 2758944"/>
              <a:gd name="connsiteX1560" fmla="*/ 11226275 w 13240318"/>
              <a:gd name="connsiteY1560" fmla="*/ 593759 h 2758944"/>
              <a:gd name="connsiteX1561" fmla="*/ 11225381 w 13240318"/>
              <a:gd name="connsiteY1561" fmla="*/ 593534 h 2758944"/>
              <a:gd name="connsiteX1562" fmla="*/ 11201110 w 13240318"/>
              <a:gd name="connsiteY1562" fmla="*/ 617175 h 2758944"/>
              <a:gd name="connsiteX1563" fmla="*/ 11028331 w 13240318"/>
              <a:gd name="connsiteY1563" fmla="*/ 782119 h 2758944"/>
              <a:gd name="connsiteX1564" fmla="*/ 11139400 w 13240318"/>
              <a:gd name="connsiteY1564" fmla="*/ 722332 h 2758944"/>
              <a:gd name="connsiteX1565" fmla="*/ 11248340 w 13240318"/>
              <a:gd name="connsiteY1565" fmla="*/ 659715 h 2758944"/>
              <a:gd name="connsiteX1566" fmla="*/ 11234808 w 13240318"/>
              <a:gd name="connsiteY1566" fmla="*/ 680061 h 2758944"/>
              <a:gd name="connsiteX1567" fmla="*/ 11245306 w 13240318"/>
              <a:gd name="connsiteY1567" fmla="*/ 673749 h 2758944"/>
              <a:gd name="connsiteX1568" fmla="*/ 11294694 w 13240318"/>
              <a:gd name="connsiteY1568" fmla="*/ 675202 h 2758944"/>
              <a:gd name="connsiteX1569" fmla="*/ 11220238 w 13240318"/>
              <a:gd name="connsiteY1569" fmla="*/ 719785 h 2758944"/>
              <a:gd name="connsiteX1570" fmla="*/ 11224367 w 13240318"/>
              <a:gd name="connsiteY1570" fmla="*/ 721780 h 2758944"/>
              <a:gd name="connsiteX1571" fmla="*/ 11233535 w 13240318"/>
              <a:gd name="connsiteY1571" fmla="*/ 726209 h 2758944"/>
              <a:gd name="connsiteX1572" fmla="*/ 11342231 w 13240318"/>
              <a:gd name="connsiteY1572" fmla="*/ 672062 h 2758944"/>
              <a:gd name="connsiteX1573" fmla="*/ 11276586 w 13240318"/>
              <a:gd name="connsiteY1573" fmla="*/ 733359 h 2758944"/>
              <a:gd name="connsiteX1574" fmla="*/ 11218731 w 13240318"/>
              <a:gd name="connsiteY1574" fmla="*/ 792704 h 2758944"/>
              <a:gd name="connsiteX1575" fmla="*/ 11198599 w 13240318"/>
              <a:gd name="connsiteY1575" fmla="*/ 822974 h 2758944"/>
              <a:gd name="connsiteX1576" fmla="*/ 11188241 w 13240318"/>
              <a:gd name="connsiteY1576" fmla="*/ 854160 h 2758944"/>
              <a:gd name="connsiteX1577" fmla="*/ 11284565 w 13240318"/>
              <a:gd name="connsiteY1577" fmla="*/ 773403 h 2758944"/>
              <a:gd name="connsiteX1578" fmla="*/ 11378904 w 13240318"/>
              <a:gd name="connsiteY1578" fmla="*/ 689779 h 2758944"/>
              <a:gd name="connsiteX1579" fmla="*/ 11382247 w 13240318"/>
              <a:gd name="connsiteY1579" fmla="*/ 670442 h 2758944"/>
              <a:gd name="connsiteX1580" fmla="*/ 11375813 w 13240318"/>
              <a:gd name="connsiteY1580" fmla="*/ 650193 h 2758944"/>
              <a:gd name="connsiteX1581" fmla="*/ 11474275 w 13240318"/>
              <a:gd name="connsiteY1581" fmla="*/ 549839 h 2758944"/>
              <a:gd name="connsiteX1582" fmla="*/ 11566836 w 13240318"/>
              <a:gd name="connsiteY1582" fmla="*/ 454328 h 2758944"/>
              <a:gd name="connsiteX1583" fmla="*/ 11357192 w 13240318"/>
              <a:gd name="connsiteY1583" fmla="*/ 466628 h 2758944"/>
              <a:gd name="connsiteX1584" fmla="*/ 11357604 w 13240318"/>
              <a:gd name="connsiteY1584" fmla="*/ 466401 h 2758944"/>
              <a:gd name="connsiteX1585" fmla="*/ 11407561 w 13240318"/>
              <a:gd name="connsiteY1585" fmla="*/ 427535 h 2758944"/>
              <a:gd name="connsiteX1586" fmla="*/ 11474795 w 13240318"/>
              <a:gd name="connsiteY1586" fmla="*/ 374248 h 2758944"/>
              <a:gd name="connsiteX1587" fmla="*/ 11581995 w 13240318"/>
              <a:gd name="connsiteY1587" fmla="*/ 399517 h 2758944"/>
              <a:gd name="connsiteX1588" fmla="*/ 11675462 w 13240318"/>
              <a:gd name="connsiteY1588" fmla="*/ 418137 h 2758944"/>
              <a:gd name="connsiteX1589" fmla="*/ 11670774 w 13240318"/>
              <a:gd name="connsiteY1589" fmla="*/ 481468 h 2758944"/>
              <a:gd name="connsiteX1590" fmla="*/ 11671810 w 13240318"/>
              <a:gd name="connsiteY1590" fmla="*/ 553046 h 2758944"/>
              <a:gd name="connsiteX1591" fmla="*/ 11625158 w 13240318"/>
              <a:gd name="connsiteY1591" fmla="*/ 560245 h 2758944"/>
              <a:gd name="connsiteX1592" fmla="*/ 11563089 w 13240318"/>
              <a:gd name="connsiteY1592" fmla="*/ 571307 h 2758944"/>
              <a:gd name="connsiteX1593" fmla="*/ 11514225 w 13240318"/>
              <a:gd name="connsiteY1593" fmla="*/ 631289 h 2758944"/>
              <a:gd name="connsiteX1594" fmla="*/ 11467367 w 13240318"/>
              <a:gd name="connsiteY1594" fmla="*/ 694037 h 2758944"/>
              <a:gd name="connsiteX1595" fmla="*/ 11463405 w 13240318"/>
              <a:gd name="connsiteY1595" fmla="*/ 679814 h 2758944"/>
              <a:gd name="connsiteX1596" fmla="*/ 11459318 w 13240318"/>
              <a:gd name="connsiteY1596" fmla="*/ 665142 h 2758944"/>
              <a:gd name="connsiteX1597" fmla="*/ 11451505 w 13240318"/>
              <a:gd name="connsiteY1597" fmla="*/ 664858 h 2758944"/>
              <a:gd name="connsiteX1598" fmla="*/ 11435901 w 13240318"/>
              <a:gd name="connsiteY1598" fmla="*/ 666526 h 2758944"/>
              <a:gd name="connsiteX1599" fmla="*/ 11399917 w 13240318"/>
              <a:gd name="connsiteY1599" fmla="*/ 704693 h 2758944"/>
              <a:gd name="connsiteX1600" fmla="*/ 11356145 w 13240318"/>
              <a:gd name="connsiteY1600" fmla="*/ 744813 h 2758944"/>
              <a:gd name="connsiteX1601" fmla="*/ 11363989 w 13240318"/>
              <a:gd name="connsiteY1601" fmla="*/ 747332 h 2758944"/>
              <a:gd name="connsiteX1602" fmla="*/ 11371831 w 13240318"/>
              <a:gd name="connsiteY1602" fmla="*/ 749851 h 2758944"/>
              <a:gd name="connsiteX1603" fmla="*/ 11418667 w 13240318"/>
              <a:gd name="connsiteY1603" fmla="*/ 720736 h 2758944"/>
              <a:gd name="connsiteX1604" fmla="*/ 11465423 w 13240318"/>
              <a:gd name="connsiteY1604" fmla="*/ 695599 h 2758944"/>
              <a:gd name="connsiteX1605" fmla="*/ 11092530 w 13240318"/>
              <a:gd name="connsiteY1605" fmla="*/ 984768 h 2758944"/>
              <a:gd name="connsiteX1606" fmla="*/ 11172687 w 13240318"/>
              <a:gd name="connsiteY1606" fmla="*/ 942129 h 2758944"/>
              <a:gd name="connsiteX1607" fmla="*/ 11377985 w 13240318"/>
              <a:gd name="connsiteY1607" fmla="*/ 830462 h 2758944"/>
              <a:gd name="connsiteX1608" fmla="*/ 11374489 w 13240318"/>
              <a:gd name="connsiteY1608" fmla="*/ 825424 h 2758944"/>
              <a:gd name="connsiteX1609" fmla="*/ 11384847 w 13240318"/>
              <a:gd name="connsiteY1609" fmla="*/ 822828 h 2758944"/>
              <a:gd name="connsiteX1610" fmla="*/ 11395205 w 13240318"/>
              <a:gd name="connsiteY1610" fmla="*/ 820232 h 2758944"/>
              <a:gd name="connsiteX1611" fmla="*/ 11395639 w 13240318"/>
              <a:gd name="connsiteY1611" fmla="*/ 820860 h 2758944"/>
              <a:gd name="connsiteX1612" fmla="*/ 11502155 w 13240318"/>
              <a:gd name="connsiteY1612" fmla="*/ 762923 h 2758944"/>
              <a:gd name="connsiteX1613" fmla="*/ 11507461 w 13240318"/>
              <a:gd name="connsiteY1613" fmla="*/ 759640 h 2758944"/>
              <a:gd name="connsiteX1614" fmla="*/ 11618927 w 13240318"/>
              <a:gd name="connsiteY1614" fmla="*/ 652051 h 2758944"/>
              <a:gd name="connsiteX1615" fmla="*/ 11525573 w 13240318"/>
              <a:gd name="connsiteY1615" fmla="*/ 748433 h 2758944"/>
              <a:gd name="connsiteX1616" fmla="*/ 11588906 w 13240318"/>
              <a:gd name="connsiteY1616" fmla="*/ 709249 h 2758944"/>
              <a:gd name="connsiteX1617" fmla="*/ 11664997 w 13240318"/>
              <a:gd name="connsiteY1617" fmla="*/ 658419 h 2758944"/>
              <a:gd name="connsiteX1618" fmla="*/ 11626696 w 13240318"/>
              <a:gd name="connsiteY1618" fmla="*/ 699382 h 2758944"/>
              <a:gd name="connsiteX1619" fmla="*/ 11587213 w 13240318"/>
              <a:gd name="connsiteY1619" fmla="*/ 742077 h 2758944"/>
              <a:gd name="connsiteX1620" fmla="*/ 11512968 w 13240318"/>
              <a:gd name="connsiteY1620" fmla="*/ 820903 h 2758944"/>
              <a:gd name="connsiteX1621" fmla="*/ 11549226 w 13240318"/>
              <a:gd name="connsiteY1621" fmla="*/ 800754 h 2758944"/>
              <a:gd name="connsiteX1622" fmla="*/ 11564567 w 13240318"/>
              <a:gd name="connsiteY1622" fmla="*/ 792009 h 2758944"/>
              <a:gd name="connsiteX1623" fmla="*/ 11615132 w 13240318"/>
              <a:gd name="connsiteY1623" fmla="*/ 757099 h 2758944"/>
              <a:gd name="connsiteX1624" fmla="*/ 11609481 w 13240318"/>
              <a:gd name="connsiteY1624" fmla="*/ 766408 h 2758944"/>
              <a:gd name="connsiteX1625" fmla="*/ 11714963 w 13240318"/>
              <a:gd name="connsiteY1625" fmla="*/ 706283 h 2758944"/>
              <a:gd name="connsiteX1626" fmla="*/ 11733891 w 13240318"/>
              <a:gd name="connsiteY1626" fmla="*/ 684942 h 2758944"/>
              <a:gd name="connsiteX1627" fmla="*/ 11780163 w 13240318"/>
              <a:gd name="connsiteY1627" fmla="*/ 632174 h 2758944"/>
              <a:gd name="connsiteX1628" fmla="*/ 11730815 w 13240318"/>
              <a:gd name="connsiteY1628" fmla="*/ 643280 h 2758944"/>
              <a:gd name="connsiteX1629" fmla="*/ 11702277 w 13240318"/>
              <a:gd name="connsiteY1629" fmla="*/ 667040 h 2758944"/>
              <a:gd name="connsiteX1630" fmla="*/ 11665948 w 13240318"/>
              <a:gd name="connsiteY1630" fmla="*/ 657879 h 2758944"/>
              <a:gd name="connsiteX1631" fmla="*/ 11665733 w 13240318"/>
              <a:gd name="connsiteY1631" fmla="*/ 657927 h 2758944"/>
              <a:gd name="connsiteX1632" fmla="*/ 11665843 w 13240318"/>
              <a:gd name="connsiteY1632" fmla="*/ 657853 h 2758944"/>
              <a:gd name="connsiteX1633" fmla="*/ 11659909 w 13240318"/>
              <a:gd name="connsiteY1633" fmla="*/ 656356 h 2758944"/>
              <a:gd name="connsiteX1634" fmla="*/ 11629287 w 13240318"/>
              <a:gd name="connsiteY1634" fmla="*/ 649455 h 2758944"/>
              <a:gd name="connsiteX1635" fmla="*/ 11675737 w 13240318"/>
              <a:gd name="connsiteY1635" fmla="*/ 626602 h 2758944"/>
              <a:gd name="connsiteX1636" fmla="*/ 11729958 w 13240318"/>
              <a:gd name="connsiteY1636" fmla="*/ 601803 h 2758944"/>
              <a:gd name="connsiteX1637" fmla="*/ 11745728 w 13240318"/>
              <a:gd name="connsiteY1637" fmla="*/ 604639 h 2758944"/>
              <a:gd name="connsiteX1638" fmla="*/ 11785891 w 13240318"/>
              <a:gd name="connsiteY1638" fmla="*/ 605531 h 2758944"/>
              <a:gd name="connsiteX1639" fmla="*/ 11838047 w 13240318"/>
              <a:gd name="connsiteY1639" fmla="*/ 605128 h 2758944"/>
              <a:gd name="connsiteX1640" fmla="*/ 11838463 w 13240318"/>
              <a:gd name="connsiteY1640" fmla="*/ 634682 h 2758944"/>
              <a:gd name="connsiteX1641" fmla="*/ 11838601 w 13240318"/>
              <a:gd name="connsiteY1641" fmla="*/ 635811 h 2758944"/>
              <a:gd name="connsiteX1642" fmla="*/ 11872923 w 13240318"/>
              <a:gd name="connsiteY1642" fmla="*/ 616247 h 2758944"/>
              <a:gd name="connsiteX1643" fmla="*/ 11957399 w 13240318"/>
              <a:gd name="connsiteY1643" fmla="*/ 560484 h 2758944"/>
              <a:gd name="connsiteX1644" fmla="*/ 12031061 w 13240318"/>
              <a:gd name="connsiteY1644" fmla="*/ 507422 h 2758944"/>
              <a:gd name="connsiteX1645" fmla="*/ 11995769 w 13240318"/>
              <a:gd name="connsiteY1645" fmla="*/ 551151 h 2758944"/>
              <a:gd name="connsiteX1646" fmla="*/ 11959444 w 13240318"/>
              <a:gd name="connsiteY1646" fmla="*/ 596746 h 2758944"/>
              <a:gd name="connsiteX1647" fmla="*/ 11946169 w 13240318"/>
              <a:gd name="connsiteY1647" fmla="*/ 613053 h 2758944"/>
              <a:gd name="connsiteX1648" fmla="*/ 12002195 w 13240318"/>
              <a:gd name="connsiteY1648" fmla="*/ 581120 h 2758944"/>
              <a:gd name="connsiteX1649" fmla="*/ 12086672 w 13240318"/>
              <a:gd name="connsiteY1649" fmla="*/ 525357 h 2758944"/>
              <a:gd name="connsiteX1650" fmla="*/ 12143901 w 13240318"/>
              <a:gd name="connsiteY1650" fmla="*/ 484131 h 2758944"/>
              <a:gd name="connsiteX1651" fmla="*/ 12031773 w 13240318"/>
              <a:gd name="connsiteY1651" fmla="*/ 506908 h 2758944"/>
              <a:gd name="connsiteX1652" fmla="*/ 12031981 w 13240318"/>
              <a:gd name="connsiteY1652" fmla="*/ 506759 h 2758944"/>
              <a:gd name="connsiteX1653" fmla="*/ 12056089 w 13240318"/>
              <a:gd name="connsiteY1653" fmla="*/ 482763 h 2758944"/>
              <a:gd name="connsiteX1654" fmla="*/ 12088433 w 13240318"/>
              <a:gd name="connsiteY1654" fmla="*/ 449968 h 2758944"/>
              <a:gd name="connsiteX1655" fmla="*/ 12151331 w 13240318"/>
              <a:gd name="connsiteY1655" fmla="*/ 453963 h 2758944"/>
              <a:gd name="connsiteX1656" fmla="*/ 12178141 w 13240318"/>
              <a:gd name="connsiteY1656" fmla="*/ 454821 h 2758944"/>
              <a:gd name="connsiteX1657" fmla="*/ 12185361 w 13240318"/>
              <a:gd name="connsiteY1657" fmla="*/ 447636 h 2758944"/>
              <a:gd name="connsiteX1658" fmla="*/ 12217705 w 13240318"/>
              <a:gd name="connsiteY1658" fmla="*/ 414842 h 2758944"/>
              <a:gd name="connsiteX1659" fmla="*/ 12280603 w 13240318"/>
              <a:gd name="connsiteY1659" fmla="*/ 418837 h 2758944"/>
              <a:gd name="connsiteX1660" fmla="*/ 12335095 w 13240318"/>
              <a:gd name="connsiteY1660" fmla="*/ 420578 h 2758944"/>
              <a:gd name="connsiteX1661" fmla="*/ 12338967 w 13240318"/>
              <a:gd name="connsiteY1661" fmla="*/ 453304 h 2758944"/>
              <a:gd name="connsiteX1662" fmla="*/ 12346904 w 13240318"/>
              <a:gd name="connsiteY1662" fmla="*/ 489766 h 2758944"/>
              <a:gd name="connsiteX1663" fmla="*/ 12321401 w 13240318"/>
              <a:gd name="connsiteY1663" fmla="*/ 497318 h 2758944"/>
              <a:gd name="connsiteX1664" fmla="*/ 12287623 w 13240318"/>
              <a:gd name="connsiteY1664" fmla="*/ 508123 h 2758944"/>
              <a:gd name="connsiteX1665" fmla="*/ 12266301 w 13240318"/>
              <a:gd name="connsiteY1665" fmla="*/ 542810 h 2758944"/>
              <a:gd name="connsiteX1666" fmla="*/ 12265029 w 13240318"/>
              <a:gd name="connsiteY1666" fmla="*/ 545102 h 2758944"/>
              <a:gd name="connsiteX1667" fmla="*/ 12279567 w 13240318"/>
              <a:gd name="connsiteY1667" fmla="*/ 545321 h 2758944"/>
              <a:gd name="connsiteX1668" fmla="*/ 12246487 w 13240318"/>
              <a:gd name="connsiteY1668" fmla="*/ 580566 h 2758944"/>
              <a:gd name="connsiteX1669" fmla="*/ 12244723 w 13240318"/>
              <a:gd name="connsiteY1669" fmla="*/ 580429 h 2758944"/>
              <a:gd name="connsiteX1670" fmla="*/ 12035995 w 13240318"/>
              <a:gd name="connsiteY1670" fmla="*/ 787521 h 2758944"/>
              <a:gd name="connsiteX1671" fmla="*/ 12046573 w 13240318"/>
              <a:gd name="connsiteY1671" fmla="*/ 790342 h 2758944"/>
              <a:gd name="connsiteX1672" fmla="*/ 12115063 w 13240318"/>
              <a:gd name="connsiteY1672" fmla="*/ 736957 h 2758944"/>
              <a:gd name="connsiteX1673" fmla="*/ 12217682 w 13240318"/>
              <a:gd name="connsiteY1673" fmla="*/ 657012 h 2758944"/>
              <a:gd name="connsiteX1674" fmla="*/ 12213299 w 13240318"/>
              <a:gd name="connsiteY1674" fmla="*/ 658735 h 2758944"/>
              <a:gd name="connsiteX1675" fmla="*/ 12207648 w 13240318"/>
              <a:gd name="connsiteY1675" fmla="*/ 653544 h 2758944"/>
              <a:gd name="connsiteX1676" fmla="*/ 12213206 w 13240318"/>
              <a:gd name="connsiteY1676" fmla="*/ 651359 h 2758944"/>
              <a:gd name="connsiteX1677" fmla="*/ 12218767 w 13240318"/>
              <a:gd name="connsiteY1677" fmla="*/ 649173 h 2758944"/>
              <a:gd name="connsiteX1678" fmla="*/ 12222886 w 13240318"/>
              <a:gd name="connsiteY1678" fmla="*/ 652957 h 2758944"/>
              <a:gd name="connsiteX1679" fmla="*/ 12265411 w 13240318"/>
              <a:gd name="connsiteY1679" fmla="*/ 619828 h 2758944"/>
              <a:gd name="connsiteX1680" fmla="*/ 12267059 w 13240318"/>
              <a:gd name="connsiteY1680" fmla="*/ 619629 h 2758944"/>
              <a:gd name="connsiteX1681" fmla="*/ 12327332 w 13240318"/>
              <a:gd name="connsiteY1681" fmla="*/ 544711 h 2758944"/>
              <a:gd name="connsiteX1682" fmla="*/ 12271717 w 13240318"/>
              <a:gd name="connsiteY1682" fmla="*/ 619069 h 2758944"/>
              <a:gd name="connsiteX1683" fmla="*/ 12293343 w 13240318"/>
              <a:gd name="connsiteY1683" fmla="*/ 616467 h 2758944"/>
              <a:gd name="connsiteX1684" fmla="*/ 12243905 w 13240318"/>
              <a:gd name="connsiteY1684" fmla="*/ 654836 h 2758944"/>
              <a:gd name="connsiteX1685" fmla="*/ 12202731 w 13240318"/>
              <a:gd name="connsiteY1685" fmla="*/ 707368 h 2758944"/>
              <a:gd name="connsiteX1686" fmla="*/ 12202215 w 13240318"/>
              <a:gd name="connsiteY1686" fmla="*/ 707571 h 2758944"/>
              <a:gd name="connsiteX1687" fmla="*/ 12195169 w 13240318"/>
              <a:gd name="connsiteY1687" fmla="*/ 718082 h 2758944"/>
              <a:gd name="connsiteX1688" fmla="*/ 12206170 w 13240318"/>
              <a:gd name="connsiteY1688" fmla="*/ 711258 h 2758944"/>
              <a:gd name="connsiteX1689" fmla="*/ 12244081 w 13240318"/>
              <a:gd name="connsiteY1689" fmla="*/ 687743 h 2758944"/>
              <a:gd name="connsiteX1690" fmla="*/ 12197109 w 13240318"/>
              <a:gd name="connsiteY1690" fmla="*/ 737573 h 2758944"/>
              <a:gd name="connsiteX1691" fmla="*/ 12185207 w 13240318"/>
              <a:gd name="connsiteY1691" fmla="*/ 747918 h 2758944"/>
              <a:gd name="connsiteX1692" fmla="*/ 12244335 w 13240318"/>
              <a:gd name="connsiteY1692" fmla="*/ 701830 h 2758944"/>
              <a:gd name="connsiteX1693" fmla="*/ 12394683 w 13240318"/>
              <a:gd name="connsiteY1693" fmla="*/ 584701 h 2758944"/>
              <a:gd name="connsiteX1694" fmla="*/ 12422615 w 13240318"/>
              <a:gd name="connsiteY1694" fmla="*/ 581340 h 2758944"/>
              <a:gd name="connsiteX1695" fmla="*/ 12267792 w 13240318"/>
              <a:gd name="connsiteY1695" fmla="*/ 701499 h 2758944"/>
              <a:gd name="connsiteX1696" fmla="*/ 12284746 w 13240318"/>
              <a:gd name="connsiteY1696" fmla="*/ 699753 h 2758944"/>
              <a:gd name="connsiteX1697" fmla="*/ 12297531 w 13240318"/>
              <a:gd name="connsiteY1697" fmla="*/ 699646 h 2758944"/>
              <a:gd name="connsiteX1698" fmla="*/ 12335442 w 13240318"/>
              <a:gd name="connsiteY1698" fmla="*/ 676131 h 2758944"/>
              <a:gd name="connsiteX1699" fmla="*/ 12373353 w 13240318"/>
              <a:gd name="connsiteY1699" fmla="*/ 652616 h 2758944"/>
              <a:gd name="connsiteX1700" fmla="*/ 12268254 w 13240318"/>
              <a:gd name="connsiteY1700" fmla="*/ 752970 h 2758944"/>
              <a:gd name="connsiteX1701" fmla="*/ 12096229 w 13240318"/>
              <a:gd name="connsiteY1701" fmla="*/ 885833 h 2758944"/>
              <a:gd name="connsiteX1702" fmla="*/ 11981492 w 13240318"/>
              <a:gd name="connsiteY1702" fmla="*/ 961819 h 2758944"/>
              <a:gd name="connsiteX1703" fmla="*/ 12503861 w 13240318"/>
              <a:gd name="connsiteY1703" fmla="*/ 743802 h 2758944"/>
              <a:gd name="connsiteX1704" fmla="*/ 12669078 w 13240318"/>
              <a:gd name="connsiteY1704" fmla="*/ 661476 h 2758944"/>
              <a:gd name="connsiteX1705" fmla="*/ 12814683 w 13240318"/>
              <a:gd name="connsiteY1705" fmla="*/ 581248 h 2758944"/>
              <a:gd name="connsiteX1706" fmla="*/ 12738562 w 13240318"/>
              <a:gd name="connsiteY1706" fmla="*/ 654503 h 2758944"/>
              <a:gd name="connsiteX1707" fmla="*/ 12660008 w 13240318"/>
              <a:gd name="connsiteY1707" fmla="*/ 731018 h 2758944"/>
              <a:gd name="connsiteX1708" fmla="*/ 12606668 w 13240318"/>
              <a:gd name="connsiteY1708" fmla="*/ 782579 h 2758944"/>
              <a:gd name="connsiteX1709" fmla="*/ 12622673 w 13240318"/>
              <a:gd name="connsiteY1709" fmla="*/ 783595 h 2758944"/>
              <a:gd name="connsiteX1710" fmla="*/ 12677164 w 13240318"/>
              <a:gd name="connsiteY1710" fmla="*/ 785337 h 2758944"/>
              <a:gd name="connsiteX1711" fmla="*/ 12677775 w 13240318"/>
              <a:gd name="connsiteY1711" fmla="*/ 790493 h 2758944"/>
              <a:gd name="connsiteX1712" fmla="*/ 12707237 w 13240318"/>
              <a:gd name="connsiteY1712" fmla="*/ 773558 h 2758944"/>
              <a:gd name="connsiteX1713" fmla="*/ 12684868 w 13240318"/>
              <a:gd name="connsiteY1713" fmla="*/ 807193 h 2758944"/>
              <a:gd name="connsiteX1714" fmla="*/ 12680817 w 13240318"/>
              <a:gd name="connsiteY1714" fmla="*/ 816218 h 2758944"/>
              <a:gd name="connsiteX1715" fmla="*/ 12681036 w 13240318"/>
              <a:gd name="connsiteY1715" fmla="*/ 818063 h 2758944"/>
              <a:gd name="connsiteX1716" fmla="*/ 12685046 w 13240318"/>
              <a:gd name="connsiteY1716" fmla="*/ 836484 h 2758944"/>
              <a:gd name="connsiteX1717" fmla="*/ 12692434 w 13240318"/>
              <a:gd name="connsiteY1717" fmla="*/ 840052 h 2758944"/>
              <a:gd name="connsiteX1718" fmla="*/ 12801128 w 13240318"/>
              <a:gd name="connsiteY1718" fmla="*/ 785905 h 2758944"/>
              <a:gd name="connsiteX1719" fmla="*/ 12735484 w 13240318"/>
              <a:gd name="connsiteY1719" fmla="*/ 847202 h 2758944"/>
              <a:gd name="connsiteX1720" fmla="*/ 12680323 w 13240318"/>
              <a:gd name="connsiteY1720" fmla="*/ 903783 h 2758944"/>
              <a:gd name="connsiteX1721" fmla="*/ 12698742 w 13240318"/>
              <a:gd name="connsiteY1721" fmla="*/ 891756 h 2758944"/>
              <a:gd name="connsiteX1722" fmla="*/ 12726694 w 13240318"/>
              <a:gd name="connsiteY1722" fmla="*/ 874588 h 2758944"/>
              <a:gd name="connsiteX1723" fmla="*/ 12750908 w 13240318"/>
              <a:gd name="connsiteY1723" fmla="*/ 874952 h 2758944"/>
              <a:gd name="connsiteX1724" fmla="*/ 12724258 w 13240318"/>
              <a:gd name="connsiteY1724" fmla="*/ 903347 h 2758944"/>
              <a:gd name="connsiteX1725" fmla="*/ 12743462 w 13240318"/>
              <a:gd name="connsiteY1725" fmla="*/ 887246 h 2758944"/>
              <a:gd name="connsiteX1726" fmla="*/ 12837801 w 13240318"/>
              <a:gd name="connsiteY1726" fmla="*/ 803622 h 2758944"/>
              <a:gd name="connsiteX1727" fmla="*/ 12841144 w 13240318"/>
              <a:gd name="connsiteY1727" fmla="*/ 784286 h 2758944"/>
              <a:gd name="connsiteX1728" fmla="*/ 12834710 w 13240318"/>
              <a:gd name="connsiteY1728" fmla="*/ 764036 h 2758944"/>
              <a:gd name="connsiteX1729" fmla="*/ 12933172 w 13240318"/>
              <a:gd name="connsiteY1729" fmla="*/ 663682 h 2758944"/>
              <a:gd name="connsiteX1730" fmla="*/ 13025733 w 13240318"/>
              <a:gd name="connsiteY1730" fmla="*/ 568172 h 2758944"/>
              <a:gd name="connsiteX1731" fmla="*/ 12816090 w 13240318"/>
              <a:gd name="connsiteY1731" fmla="*/ 580472 h 2758944"/>
              <a:gd name="connsiteX1732" fmla="*/ 12816501 w 13240318"/>
              <a:gd name="connsiteY1732" fmla="*/ 580245 h 2758944"/>
              <a:gd name="connsiteX1733" fmla="*/ 12866458 w 13240318"/>
              <a:gd name="connsiteY1733" fmla="*/ 541378 h 2758944"/>
              <a:gd name="connsiteX1734" fmla="*/ 12933692 w 13240318"/>
              <a:gd name="connsiteY1734" fmla="*/ 488091 h 2758944"/>
              <a:gd name="connsiteX1735" fmla="*/ 13040893 w 13240318"/>
              <a:gd name="connsiteY1735" fmla="*/ 513360 h 2758944"/>
              <a:gd name="connsiteX1736" fmla="*/ 13134358 w 13240318"/>
              <a:gd name="connsiteY1736" fmla="*/ 531980 h 2758944"/>
              <a:gd name="connsiteX1737" fmla="*/ 13129671 w 13240318"/>
              <a:gd name="connsiteY1737" fmla="*/ 595311 h 2758944"/>
              <a:gd name="connsiteX1738" fmla="*/ 13130708 w 13240318"/>
              <a:gd name="connsiteY1738" fmla="*/ 666890 h 2758944"/>
              <a:gd name="connsiteX1739" fmla="*/ 13084055 w 13240318"/>
              <a:gd name="connsiteY1739" fmla="*/ 674088 h 2758944"/>
              <a:gd name="connsiteX1740" fmla="*/ 13021986 w 13240318"/>
              <a:gd name="connsiteY1740" fmla="*/ 685150 h 2758944"/>
              <a:gd name="connsiteX1741" fmla="*/ 12973122 w 13240318"/>
              <a:gd name="connsiteY1741" fmla="*/ 745133 h 2758944"/>
              <a:gd name="connsiteX1742" fmla="*/ 12926264 w 13240318"/>
              <a:gd name="connsiteY1742" fmla="*/ 807880 h 2758944"/>
              <a:gd name="connsiteX1743" fmla="*/ 12922302 w 13240318"/>
              <a:gd name="connsiteY1743" fmla="*/ 793657 h 2758944"/>
              <a:gd name="connsiteX1744" fmla="*/ 12918216 w 13240318"/>
              <a:gd name="connsiteY1744" fmla="*/ 778985 h 2758944"/>
              <a:gd name="connsiteX1745" fmla="*/ 12910401 w 13240318"/>
              <a:gd name="connsiteY1745" fmla="*/ 778701 h 2758944"/>
              <a:gd name="connsiteX1746" fmla="*/ 12894799 w 13240318"/>
              <a:gd name="connsiteY1746" fmla="*/ 780369 h 2758944"/>
              <a:gd name="connsiteX1747" fmla="*/ 12858815 w 13240318"/>
              <a:gd name="connsiteY1747" fmla="*/ 818537 h 2758944"/>
              <a:gd name="connsiteX1748" fmla="*/ 12815043 w 13240318"/>
              <a:gd name="connsiteY1748" fmla="*/ 858656 h 2758944"/>
              <a:gd name="connsiteX1749" fmla="*/ 12822886 w 13240318"/>
              <a:gd name="connsiteY1749" fmla="*/ 861175 h 2758944"/>
              <a:gd name="connsiteX1750" fmla="*/ 12830729 w 13240318"/>
              <a:gd name="connsiteY1750" fmla="*/ 863695 h 2758944"/>
              <a:gd name="connsiteX1751" fmla="*/ 12877564 w 13240318"/>
              <a:gd name="connsiteY1751" fmla="*/ 834579 h 2758944"/>
              <a:gd name="connsiteX1752" fmla="*/ 12924319 w 13240318"/>
              <a:gd name="connsiteY1752" fmla="*/ 809442 h 2758944"/>
              <a:gd name="connsiteX1753" fmla="*/ 12745051 w 13240318"/>
              <a:gd name="connsiteY1753" fmla="*/ 948461 h 2758944"/>
              <a:gd name="connsiteX1754" fmla="*/ 12764684 w 13240318"/>
              <a:gd name="connsiteY1754" fmla="*/ 946098 h 2758944"/>
              <a:gd name="connsiteX1755" fmla="*/ 12609861 w 13240318"/>
              <a:gd name="connsiteY1755" fmla="*/ 1066258 h 2758944"/>
              <a:gd name="connsiteX1756" fmla="*/ 12626816 w 13240318"/>
              <a:gd name="connsiteY1756" fmla="*/ 1064512 h 2758944"/>
              <a:gd name="connsiteX1757" fmla="*/ 12639599 w 13240318"/>
              <a:gd name="connsiteY1757" fmla="*/ 1064405 h 2758944"/>
              <a:gd name="connsiteX1758" fmla="*/ 12677512 w 13240318"/>
              <a:gd name="connsiteY1758" fmla="*/ 1040890 h 2758944"/>
              <a:gd name="connsiteX1759" fmla="*/ 12715423 w 13240318"/>
              <a:gd name="connsiteY1759" fmla="*/ 1017376 h 2758944"/>
              <a:gd name="connsiteX1760" fmla="*/ 12652041 w 13240318"/>
              <a:gd name="connsiteY1760" fmla="*/ 1077896 h 2758944"/>
              <a:gd name="connsiteX1761" fmla="*/ 12792367 w 13240318"/>
              <a:gd name="connsiteY1761" fmla="*/ 1002802 h 2758944"/>
              <a:gd name="connsiteX1762" fmla="*/ 12769009 w 13240318"/>
              <a:gd name="connsiteY1762" fmla="*/ 1028276 h 2758944"/>
              <a:gd name="connsiteX1763" fmla="*/ 12751432 w 13240318"/>
              <a:gd name="connsiteY1763" fmla="*/ 1048937 h 2758944"/>
              <a:gd name="connsiteX1764" fmla="*/ 12783529 w 13240318"/>
              <a:gd name="connsiteY1764" fmla="*/ 1044818 h 2758944"/>
              <a:gd name="connsiteX1765" fmla="*/ 12796893 w 13240318"/>
              <a:gd name="connsiteY1765" fmla="*/ 1041804 h 2758944"/>
              <a:gd name="connsiteX1766" fmla="*/ 12935840 w 13240318"/>
              <a:gd name="connsiteY1766" fmla="*/ 902940 h 2758944"/>
              <a:gd name="connsiteX1767" fmla="*/ 13077826 w 13240318"/>
              <a:gd name="connsiteY1767" fmla="*/ 765894 h 2758944"/>
              <a:gd name="connsiteX1768" fmla="*/ 12945897 w 13240318"/>
              <a:gd name="connsiteY1768" fmla="*/ 902102 h 2758944"/>
              <a:gd name="connsiteX1769" fmla="*/ 12806200 w 13240318"/>
              <a:gd name="connsiteY1769" fmla="*/ 1040257 h 2758944"/>
              <a:gd name="connsiteX1770" fmla="*/ 12805238 w 13240318"/>
              <a:gd name="connsiteY1770" fmla="*/ 1040498 h 2758944"/>
              <a:gd name="connsiteX1771" fmla="*/ 12781248 w 13240318"/>
              <a:gd name="connsiteY1771" fmla="*/ 1067813 h 2758944"/>
              <a:gd name="connsiteX1772" fmla="*/ 12746870 w 13240318"/>
              <a:gd name="connsiteY1772" fmla="*/ 1094927 h 2758944"/>
              <a:gd name="connsiteX1773" fmla="*/ 12579740 w 13240318"/>
              <a:gd name="connsiteY1773" fmla="*/ 1222019 h 2758944"/>
              <a:gd name="connsiteX1774" fmla="*/ 12879949 w 13240318"/>
              <a:gd name="connsiteY1774" fmla="*/ 1041410 h 2758944"/>
              <a:gd name="connsiteX1775" fmla="*/ 13180206 w 13240318"/>
              <a:gd name="connsiteY1775" fmla="*/ 860873 h 2758944"/>
              <a:gd name="connsiteX1776" fmla="*/ 13229594 w 13240318"/>
              <a:gd name="connsiteY1776" fmla="*/ 862326 h 2758944"/>
              <a:gd name="connsiteX1777" fmla="*/ 12920558 w 13240318"/>
              <a:gd name="connsiteY1777" fmla="*/ 1047372 h 2758944"/>
              <a:gd name="connsiteX1778" fmla="*/ 12950434 w 13240318"/>
              <a:gd name="connsiteY1778" fmla="*/ 1048813 h 2758944"/>
              <a:gd name="connsiteX1779" fmla="*/ 12972542 w 13240318"/>
              <a:gd name="connsiteY1779" fmla="*/ 1052201 h 2758944"/>
              <a:gd name="connsiteX1780" fmla="*/ 13046162 w 13240318"/>
              <a:gd name="connsiteY1780" fmla="*/ 1018126 h 2758944"/>
              <a:gd name="connsiteX1781" fmla="*/ 13119782 w 13240318"/>
              <a:gd name="connsiteY1781" fmla="*/ 984053 h 2758944"/>
              <a:gd name="connsiteX1782" fmla="*/ 12903470 w 13240318"/>
              <a:gd name="connsiteY1782" fmla="*/ 1145395 h 2758944"/>
              <a:gd name="connsiteX1783" fmla="*/ 12182187 w 13240318"/>
              <a:gd name="connsiteY1783" fmla="*/ 1538918 h 2758944"/>
              <a:gd name="connsiteX1784" fmla="*/ 11324539 w 13240318"/>
              <a:gd name="connsiteY1784" fmla="*/ 1882418 h 2758944"/>
              <a:gd name="connsiteX1785" fmla="*/ 10977985 w 13240318"/>
              <a:gd name="connsiteY1785" fmla="*/ 1998857 h 2758944"/>
              <a:gd name="connsiteX1786" fmla="*/ 10857838 w 13240318"/>
              <a:gd name="connsiteY1786" fmla="*/ 2036733 h 2758944"/>
              <a:gd name="connsiteX1787" fmla="*/ 10658857 w 13240318"/>
              <a:gd name="connsiteY1787" fmla="*/ 2108707 h 2758944"/>
              <a:gd name="connsiteX1788" fmla="*/ 10245357 w 13240318"/>
              <a:gd name="connsiteY1788" fmla="*/ 2240605 h 2758944"/>
              <a:gd name="connsiteX1789" fmla="*/ 10245357 w 13240318"/>
              <a:gd name="connsiteY1789" fmla="*/ 2240606 h 2758944"/>
              <a:gd name="connsiteX1790" fmla="*/ 9984937 w 13240318"/>
              <a:gd name="connsiteY1790" fmla="*/ 2314739 h 2758944"/>
              <a:gd name="connsiteX1791" fmla="*/ 9934121 w 13240318"/>
              <a:gd name="connsiteY1791" fmla="*/ 2327532 h 2758944"/>
              <a:gd name="connsiteX1792" fmla="*/ 9855666 w 13240318"/>
              <a:gd name="connsiteY1792" fmla="*/ 2349867 h 2758944"/>
              <a:gd name="connsiteX1793" fmla="*/ 9598441 w 13240318"/>
              <a:gd name="connsiteY1793" fmla="*/ 2414626 h 2758944"/>
              <a:gd name="connsiteX1794" fmla="*/ 9221161 w 13240318"/>
              <a:gd name="connsiteY1794" fmla="*/ 2481174 h 2758944"/>
              <a:gd name="connsiteX1795" fmla="*/ 9167751 w 13240318"/>
              <a:gd name="connsiteY1795" fmla="*/ 2486258 h 2758944"/>
              <a:gd name="connsiteX1796" fmla="*/ 8814065 w 13240318"/>
              <a:gd name="connsiteY1796" fmla="*/ 2553877 h 2758944"/>
              <a:gd name="connsiteX1797" fmla="*/ 8430467 w 13240318"/>
              <a:gd name="connsiteY1797" fmla="*/ 2616674 h 2758944"/>
              <a:gd name="connsiteX1798" fmla="*/ 8430469 w 13240318"/>
              <a:gd name="connsiteY1798" fmla="*/ 2616677 h 2758944"/>
              <a:gd name="connsiteX1799" fmla="*/ 7488553 w 13240318"/>
              <a:gd name="connsiteY1799" fmla="*/ 2735424 h 2758944"/>
              <a:gd name="connsiteX1800" fmla="*/ 6597657 w 13240318"/>
              <a:gd name="connsiteY1800" fmla="*/ 2743724 h 2758944"/>
              <a:gd name="connsiteX1801" fmla="*/ 6234479 w 13240318"/>
              <a:gd name="connsiteY1801" fmla="*/ 2708743 h 2758944"/>
              <a:gd name="connsiteX1802" fmla="*/ 5877052 w 13240318"/>
              <a:gd name="connsiteY1802" fmla="*/ 2668911 h 2758944"/>
              <a:gd name="connsiteX1803" fmla="*/ 5778224 w 13240318"/>
              <a:gd name="connsiteY1803" fmla="*/ 2655980 h 2758944"/>
              <a:gd name="connsiteX1804" fmla="*/ 5711644 w 13240318"/>
              <a:gd name="connsiteY1804" fmla="*/ 2640731 h 2758944"/>
              <a:gd name="connsiteX1805" fmla="*/ 5575838 w 13240318"/>
              <a:gd name="connsiteY1805" fmla="*/ 2644877 h 2758944"/>
              <a:gd name="connsiteX1806" fmla="*/ 5138759 w 13240318"/>
              <a:gd name="connsiteY1806" fmla="*/ 2629881 h 2758944"/>
              <a:gd name="connsiteX1807" fmla="*/ 4775583 w 13240318"/>
              <a:gd name="connsiteY1807" fmla="*/ 2594900 h 2758944"/>
              <a:gd name="connsiteX1808" fmla="*/ 4418154 w 13240318"/>
              <a:gd name="connsiteY1808" fmla="*/ 2555068 h 2758944"/>
              <a:gd name="connsiteX1809" fmla="*/ 4232822 w 13240318"/>
              <a:gd name="connsiteY1809" fmla="*/ 2522325 h 2758944"/>
              <a:gd name="connsiteX1810" fmla="*/ 4216007 w 13240318"/>
              <a:gd name="connsiteY1810" fmla="*/ 2512306 h 2758944"/>
              <a:gd name="connsiteX1811" fmla="*/ 3942152 w 13240318"/>
              <a:gd name="connsiteY1811" fmla="*/ 2481787 h 2758944"/>
              <a:gd name="connsiteX1812" fmla="*/ 3843324 w 13240318"/>
              <a:gd name="connsiteY1812" fmla="*/ 2468856 h 2758944"/>
              <a:gd name="connsiteX1813" fmla="*/ 3776744 w 13240318"/>
              <a:gd name="connsiteY1813" fmla="*/ 2453607 h 2758944"/>
              <a:gd name="connsiteX1814" fmla="*/ 3640937 w 13240318"/>
              <a:gd name="connsiteY1814" fmla="*/ 2457753 h 2758944"/>
              <a:gd name="connsiteX1815" fmla="*/ 3203859 w 13240318"/>
              <a:gd name="connsiteY1815" fmla="*/ 2442757 h 2758944"/>
              <a:gd name="connsiteX1816" fmla="*/ 2840683 w 13240318"/>
              <a:gd name="connsiteY1816" fmla="*/ 2407776 h 2758944"/>
              <a:gd name="connsiteX1817" fmla="*/ 2483253 w 13240318"/>
              <a:gd name="connsiteY1817" fmla="*/ 2367944 h 2758944"/>
              <a:gd name="connsiteX1818" fmla="*/ 2375610 w 13240318"/>
              <a:gd name="connsiteY1818" fmla="*/ 2348927 h 2758944"/>
              <a:gd name="connsiteX1819" fmla="*/ 2225782 w 13240318"/>
              <a:gd name="connsiteY1819" fmla="*/ 2334495 h 2758944"/>
              <a:gd name="connsiteX1820" fmla="*/ 1868355 w 13240318"/>
              <a:gd name="connsiteY1820" fmla="*/ 2294663 h 2758944"/>
              <a:gd name="connsiteX1821" fmla="*/ 1769527 w 13240318"/>
              <a:gd name="connsiteY1821" fmla="*/ 2281732 h 2758944"/>
              <a:gd name="connsiteX1822" fmla="*/ 1702947 w 13240318"/>
              <a:gd name="connsiteY1822" fmla="*/ 2266483 h 2758944"/>
              <a:gd name="connsiteX1823" fmla="*/ 1567140 w 13240318"/>
              <a:gd name="connsiteY1823" fmla="*/ 2270629 h 2758944"/>
              <a:gd name="connsiteX1824" fmla="*/ 1130062 w 13240318"/>
              <a:gd name="connsiteY1824" fmla="*/ 2255633 h 2758944"/>
              <a:gd name="connsiteX1825" fmla="*/ 766886 w 13240318"/>
              <a:gd name="connsiteY1825" fmla="*/ 2220652 h 2758944"/>
              <a:gd name="connsiteX1826" fmla="*/ 409457 w 13240318"/>
              <a:gd name="connsiteY1826" fmla="*/ 2180820 h 2758944"/>
              <a:gd name="connsiteX1827" fmla="*/ 224125 w 13240318"/>
              <a:gd name="connsiteY1827" fmla="*/ 2148077 h 2758944"/>
              <a:gd name="connsiteX1828" fmla="*/ 166152 w 13240318"/>
              <a:gd name="connsiteY1828" fmla="*/ 2113534 h 2758944"/>
              <a:gd name="connsiteX1829" fmla="*/ 152914 w 13240318"/>
              <a:gd name="connsiteY1829" fmla="*/ 2056407 h 2758944"/>
              <a:gd name="connsiteX1830" fmla="*/ 1668984 w 13240318"/>
              <a:gd name="connsiteY1830" fmla="*/ 1856381 h 2758944"/>
              <a:gd name="connsiteX1831" fmla="*/ 2942946 w 13240318"/>
              <a:gd name="connsiteY1831" fmla="*/ 1626787 h 2758944"/>
              <a:gd name="connsiteX1832" fmla="*/ 3509277 w 13240318"/>
              <a:gd name="connsiteY1832" fmla="*/ 1523348 h 2758944"/>
              <a:gd name="connsiteX1833" fmla="*/ 4052889 w 13240318"/>
              <a:gd name="connsiteY1833" fmla="*/ 1388830 h 2758944"/>
              <a:gd name="connsiteX1834" fmla="*/ 4930337 w 13240318"/>
              <a:gd name="connsiteY1834" fmla="*/ 1088829 h 2758944"/>
              <a:gd name="connsiteX1835" fmla="*/ 5778199 w 13240318"/>
              <a:gd name="connsiteY1835" fmla="*/ 772480 h 2758944"/>
              <a:gd name="connsiteX1836" fmla="*/ 6413333 w 13240318"/>
              <a:gd name="connsiteY1836" fmla="*/ 515700 h 2758944"/>
              <a:gd name="connsiteX1837" fmla="*/ 7036267 w 13240318"/>
              <a:gd name="connsiteY1837" fmla="*/ 255710 h 2758944"/>
              <a:gd name="connsiteX1838" fmla="*/ 7201485 w 13240318"/>
              <a:gd name="connsiteY1838" fmla="*/ 173384 h 2758944"/>
              <a:gd name="connsiteX1839" fmla="*/ 7347089 w 13240318"/>
              <a:gd name="connsiteY1839" fmla="*/ 93156 h 2758944"/>
              <a:gd name="connsiteX1840" fmla="*/ 7270968 w 13240318"/>
              <a:gd name="connsiteY1840" fmla="*/ 166411 h 2758944"/>
              <a:gd name="connsiteX1841" fmla="*/ 7192413 w 13240318"/>
              <a:gd name="connsiteY1841" fmla="*/ 242926 h 2758944"/>
              <a:gd name="connsiteX1842" fmla="*/ 7019635 w 13240318"/>
              <a:gd name="connsiteY1842" fmla="*/ 407871 h 2758944"/>
              <a:gd name="connsiteX1843" fmla="*/ 7130703 w 13240318"/>
              <a:gd name="connsiteY1843" fmla="*/ 348084 h 2758944"/>
              <a:gd name="connsiteX1844" fmla="*/ 7239643 w 13240318"/>
              <a:gd name="connsiteY1844" fmla="*/ 285466 h 2758944"/>
              <a:gd name="connsiteX1845" fmla="*/ 7217273 w 13240318"/>
              <a:gd name="connsiteY1845" fmla="*/ 319102 h 2758944"/>
              <a:gd name="connsiteX1846" fmla="*/ 7206502 w 13240318"/>
              <a:gd name="connsiteY1846" fmla="*/ 343102 h 2758944"/>
              <a:gd name="connsiteX1847" fmla="*/ 7215671 w 13240318"/>
              <a:gd name="connsiteY1847" fmla="*/ 347531 h 2758944"/>
              <a:gd name="connsiteX1848" fmla="*/ 7224839 w 13240318"/>
              <a:gd name="connsiteY1848" fmla="*/ 351961 h 2758944"/>
              <a:gd name="connsiteX1849" fmla="*/ 7333534 w 13240318"/>
              <a:gd name="connsiteY1849" fmla="*/ 297813 h 2758944"/>
              <a:gd name="connsiteX1850" fmla="*/ 7267889 w 13240318"/>
              <a:gd name="connsiteY1850" fmla="*/ 359111 h 2758944"/>
              <a:gd name="connsiteX1851" fmla="*/ 7210034 w 13240318"/>
              <a:gd name="connsiteY1851" fmla="*/ 418456 h 2758944"/>
              <a:gd name="connsiteX1852" fmla="*/ 7189902 w 13240318"/>
              <a:gd name="connsiteY1852" fmla="*/ 448726 h 2758944"/>
              <a:gd name="connsiteX1853" fmla="*/ 7179544 w 13240318"/>
              <a:gd name="connsiteY1853" fmla="*/ 479912 h 2758944"/>
              <a:gd name="connsiteX1854" fmla="*/ 7275868 w 13240318"/>
              <a:gd name="connsiteY1854" fmla="*/ 399155 h 2758944"/>
              <a:gd name="connsiteX1855" fmla="*/ 7370207 w 13240318"/>
              <a:gd name="connsiteY1855" fmla="*/ 315530 h 2758944"/>
              <a:gd name="connsiteX1856" fmla="*/ 7373550 w 13240318"/>
              <a:gd name="connsiteY1856" fmla="*/ 296193 h 2758944"/>
              <a:gd name="connsiteX1857" fmla="*/ 7367116 w 13240318"/>
              <a:gd name="connsiteY1857" fmla="*/ 275944 h 2758944"/>
              <a:gd name="connsiteX1858" fmla="*/ 7465578 w 13240318"/>
              <a:gd name="connsiteY1858" fmla="*/ 175590 h 2758944"/>
              <a:gd name="connsiteX1859" fmla="*/ 7558139 w 13240318"/>
              <a:gd name="connsiteY1859" fmla="*/ 80080 h 2758944"/>
              <a:gd name="connsiteX1860" fmla="*/ 7348495 w 13240318"/>
              <a:gd name="connsiteY1860" fmla="*/ 92379 h 2758944"/>
              <a:gd name="connsiteX1861" fmla="*/ 7348907 w 13240318"/>
              <a:gd name="connsiteY1861" fmla="*/ 92153 h 2758944"/>
              <a:gd name="connsiteX1862" fmla="*/ 7398864 w 13240318"/>
              <a:gd name="connsiteY1862" fmla="*/ 53287 h 2758944"/>
              <a:gd name="connsiteX1863" fmla="*/ 7466098 w 13240318"/>
              <a:gd name="connsiteY1863" fmla="*/ 0 h 2758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</a:cxnLst>
            <a:rect l="l" t="t" r="r" b="b"/>
            <a:pathLst>
              <a:path w="13240318" h="2758944">
                <a:moveTo>
                  <a:pt x="7148932" y="2594223"/>
                </a:moveTo>
                <a:cubicBezTo>
                  <a:pt x="7147080" y="2593379"/>
                  <a:pt x="7143618" y="2593500"/>
                  <a:pt x="7138544" y="2594584"/>
                </a:cubicBezTo>
                <a:cubicBezTo>
                  <a:pt x="7141637" y="2599041"/>
                  <a:pt x="7143404" y="2601588"/>
                  <a:pt x="7143846" y="2602224"/>
                </a:cubicBezTo>
                <a:cubicBezTo>
                  <a:pt x="7144223" y="2602037"/>
                  <a:pt x="7146059" y="2601763"/>
                  <a:pt x="7149355" y="2601404"/>
                </a:cubicBezTo>
                <a:cubicBezTo>
                  <a:pt x="7152652" y="2601045"/>
                  <a:pt x="7155153" y="2601726"/>
                  <a:pt x="7156853" y="2603449"/>
                </a:cubicBezTo>
                <a:cubicBezTo>
                  <a:pt x="7153761" y="2598992"/>
                  <a:pt x="7151993" y="2596445"/>
                  <a:pt x="7151551" y="2595809"/>
                </a:cubicBezTo>
                <a:cubicBezTo>
                  <a:pt x="7151659" y="2595595"/>
                  <a:pt x="7150785" y="2595067"/>
                  <a:pt x="7148932" y="2594223"/>
                </a:cubicBezTo>
                <a:close/>
                <a:moveTo>
                  <a:pt x="6515038" y="2568144"/>
                </a:moveTo>
                <a:lnTo>
                  <a:pt x="6496229" y="2570672"/>
                </a:lnTo>
                <a:lnTo>
                  <a:pt x="6416641" y="2580034"/>
                </a:lnTo>
                <a:lnTo>
                  <a:pt x="6413749" y="2583816"/>
                </a:lnTo>
                <a:cubicBezTo>
                  <a:pt x="6430294" y="2582104"/>
                  <a:pt x="6445873" y="2581194"/>
                  <a:pt x="6460489" y="2581088"/>
                </a:cubicBezTo>
                <a:cubicBezTo>
                  <a:pt x="6475105" y="2580981"/>
                  <a:pt x="6490686" y="2580072"/>
                  <a:pt x="6507228" y="2578360"/>
                </a:cubicBezTo>
                <a:cubicBezTo>
                  <a:pt x="6510648" y="2575257"/>
                  <a:pt x="6512774" y="2572478"/>
                  <a:pt x="6513601" y="2570024"/>
                </a:cubicBezTo>
                <a:close/>
                <a:moveTo>
                  <a:pt x="8563989" y="2336020"/>
                </a:moveTo>
                <a:cubicBezTo>
                  <a:pt x="8564317" y="2336125"/>
                  <a:pt x="8564328" y="2336870"/>
                  <a:pt x="8564021" y="2338255"/>
                </a:cubicBezTo>
                <a:cubicBezTo>
                  <a:pt x="8563715" y="2339639"/>
                  <a:pt x="8561137" y="2341033"/>
                  <a:pt x="8556284" y="2342436"/>
                </a:cubicBezTo>
                <a:cubicBezTo>
                  <a:pt x="8564915" y="2340273"/>
                  <a:pt x="8568367" y="2339408"/>
                  <a:pt x="8566641" y="2339840"/>
                </a:cubicBezTo>
                <a:cubicBezTo>
                  <a:pt x="8564431" y="2336657"/>
                  <a:pt x="8563547" y="2335384"/>
                  <a:pt x="8563989" y="2336020"/>
                </a:cubicBezTo>
                <a:close/>
                <a:moveTo>
                  <a:pt x="9335734" y="2223900"/>
                </a:moveTo>
                <a:lnTo>
                  <a:pt x="9336373" y="2224820"/>
                </a:lnTo>
                <a:lnTo>
                  <a:pt x="9338663" y="2224175"/>
                </a:lnTo>
                <a:close/>
                <a:moveTo>
                  <a:pt x="2506341" y="2193896"/>
                </a:moveTo>
                <a:lnTo>
                  <a:pt x="2487533" y="2196424"/>
                </a:lnTo>
                <a:lnTo>
                  <a:pt x="2407943" y="2205786"/>
                </a:lnTo>
                <a:lnTo>
                  <a:pt x="2405051" y="2209568"/>
                </a:lnTo>
                <a:cubicBezTo>
                  <a:pt x="2421597" y="2207856"/>
                  <a:pt x="2437176" y="2206946"/>
                  <a:pt x="2451792" y="2206840"/>
                </a:cubicBezTo>
                <a:lnTo>
                  <a:pt x="2477830" y="2205320"/>
                </a:lnTo>
                <a:lnTo>
                  <a:pt x="2500210" y="2201915"/>
                </a:lnTo>
                <a:lnTo>
                  <a:pt x="2504904" y="2195776"/>
                </a:lnTo>
                <a:close/>
                <a:moveTo>
                  <a:pt x="1681339" y="2106131"/>
                </a:moveTo>
                <a:cubicBezTo>
                  <a:pt x="1679486" y="2105288"/>
                  <a:pt x="1676025" y="2105408"/>
                  <a:pt x="1670950" y="2106492"/>
                </a:cubicBezTo>
                <a:lnTo>
                  <a:pt x="1676252" y="2114133"/>
                </a:lnTo>
                <a:cubicBezTo>
                  <a:pt x="1676629" y="2113946"/>
                  <a:pt x="1678465" y="2113671"/>
                  <a:pt x="1681762" y="2113313"/>
                </a:cubicBezTo>
                <a:cubicBezTo>
                  <a:pt x="1685058" y="2112954"/>
                  <a:pt x="1687560" y="2113634"/>
                  <a:pt x="1689261" y="2115358"/>
                </a:cubicBezTo>
                <a:lnTo>
                  <a:pt x="1683959" y="2107717"/>
                </a:lnTo>
                <a:cubicBezTo>
                  <a:pt x="1684066" y="2107503"/>
                  <a:pt x="1683191" y="2106975"/>
                  <a:pt x="1681339" y="2106131"/>
                </a:cubicBezTo>
                <a:close/>
                <a:moveTo>
                  <a:pt x="1052380" y="2073596"/>
                </a:moveTo>
                <a:cubicBezTo>
                  <a:pt x="1035838" y="2075309"/>
                  <a:pt x="1020258" y="2076218"/>
                  <a:pt x="1005640" y="2076324"/>
                </a:cubicBezTo>
                <a:cubicBezTo>
                  <a:pt x="991026" y="2076431"/>
                  <a:pt x="975446" y="2077340"/>
                  <a:pt x="958901" y="2079052"/>
                </a:cubicBezTo>
                <a:cubicBezTo>
                  <a:pt x="955483" y="2082155"/>
                  <a:pt x="953358" y="2084935"/>
                  <a:pt x="952528" y="2087389"/>
                </a:cubicBezTo>
                <a:cubicBezTo>
                  <a:pt x="951699" y="2089842"/>
                  <a:pt x="949573" y="2092622"/>
                  <a:pt x="946154" y="2095724"/>
                </a:cubicBezTo>
                <a:cubicBezTo>
                  <a:pt x="962699" y="2094013"/>
                  <a:pt x="978278" y="2093102"/>
                  <a:pt x="992894" y="2092997"/>
                </a:cubicBezTo>
                <a:cubicBezTo>
                  <a:pt x="1007510" y="2092890"/>
                  <a:pt x="1023091" y="2091981"/>
                  <a:pt x="1039632" y="2090268"/>
                </a:cubicBezTo>
                <a:cubicBezTo>
                  <a:pt x="1043054" y="2087165"/>
                  <a:pt x="1045178" y="2084387"/>
                  <a:pt x="1046007" y="2081933"/>
                </a:cubicBezTo>
                <a:cubicBezTo>
                  <a:pt x="1046837" y="2079478"/>
                  <a:pt x="1048962" y="2076699"/>
                  <a:pt x="1052380" y="2073596"/>
                </a:cubicBezTo>
                <a:close/>
                <a:moveTo>
                  <a:pt x="729189" y="2010826"/>
                </a:moveTo>
                <a:lnTo>
                  <a:pt x="731513" y="2014175"/>
                </a:lnTo>
                <a:lnTo>
                  <a:pt x="731844" y="2014654"/>
                </a:lnTo>
                <a:lnTo>
                  <a:pt x="742201" y="2012057"/>
                </a:lnTo>
                <a:cubicBezTo>
                  <a:pt x="749140" y="2012566"/>
                  <a:pt x="757373" y="2012748"/>
                  <a:pt x="766900" y="2012607"/>
                </a:cubicBezTo>
                <a:cubicBezTo>
                  <a:pt x="776428" y="2012466"/>
                  <a:pt x="784661" y="2012649"/>
                  <a:pt x="791596" y="2013156"/>
                </a:cubicBezTo>
                <a:cubicBezTo>
                  <a:pt x="784931" y="2012675"/>
                  <a:pt x="776155" y="2012440"/>
                  <a:pt x="765273" y="2012453"/>
                </a:cubicBezTo>
                <a:cubicBezTo>
                  <a:pt x="754391" y="2012466"/>
                  <a:pt x="742363" y="2011924"/>
                  <a:pt x="729189" y="2010826"/>
                </a:cubicBezTo>
                <a:close/>
                <a:moveTo>
                  <a:pt x="1415340" y="1992183"/>
                </a:moveTo>
                <a:cubicBezTo>
                  <a:pt x="1412044" y="1992542"/>
                  <a:pt x="1410207" y="1992815"/>
                  <a:pt x="1409831" y="1993003"/>
                </a:cubicBezTo>
                <a:cubicBezTo>
                  <a:pt x="1404980" y="1994406"/>
                  <a:pt x="1402402" y="1995800"/>
                  <a:pt x="1402097" y="1997187"/>
                </a:cubicBezTo>
                <a:cubicBezTo>
                  <a:pt x="1401793" y="1998573"/>
                  <a:pt x="1401803" y="1999319"/>
                  <a:pt x="1402129" y="1999425"/>
                </a:cubicBezTo>
                <a:cubicBezTo>
                  <a:pt x="1406822" y="1998155"/>
                  <a:pt x="1410385" y="1997450"/>
                  <a:pt x="1412817" y="1997307"/>
                </a:cubicBezTo>
                <a:cubicBezTo>
                  <a:pt x="1415253" y="1997166"/>
                  <a:pt x="1419479" y="1997417"/>
                  <a:pt x="1425498" y="1998061"/>
                </a:cubicBezTo>
                <a:lnTo>
                  <a:pt x="1423174" y="1994713"/>
                </a:lnTo>
                <a:lnTo>
                  <a:pt x="1422843" y="1994234"/>
                </a:lnTo>
                <a:cubicBezTo>
                  <a:pt x="1421138" y="1992508"/>
                  <a:pt x="1418640" y="1991824"/>
                  <a:pt x="1415340" y="1992183"/>
                </a:cubicBezTo>
                <a:close/>
                <a:moveTo>
                  <a:pt x="3096395" y="1847929"/>
                </a:moveTo>
                <a:cubicBezTo>
                  <a:pt x="3096723" y="1848034"/>
                  <a:pt x="3096733" y="1848779"/>
                  <a:pt x="3096427" y="1850163"/>
                </a:cubicBezTo>
                <a:cubicBezTo>
                  <a:pt x="3096121" y="1851548"/>
                  <a:pt x="3093543" y="1852941"/>
                  <a:pt x="3088690" y="1854345"/>
                </a:cubicBezTo>
                <a:lnTo>
                  <a:pt x="3099047" y="1851749"/>
                </a:lnTo>
                <a:close/>
                <a:moveTo>
                  <a:pt x="10224441" y="1785363"/>
                </a:moveTo>
                <a:cubicBezTo>
                  <a:pt x="10168526" y="1812829"/>
                  <a:pt x="10107433" y="1841593"/>
                  <a:pt x="10041160" y="1871656"/>
                </a:cubicBezTo>
                <a:cubicBezTo>
                  <a:pt x="10029587" y="1872501"/>
                  <a:pt x="10018347" y="1873823"/>
                  <a:pt x="10007438" y="1875622"/>
                </a:cubicBezTo>
                <a:cubicBezTo>
                  <a:pt x="9996529" y="1877421"/>
                  <a:pt x="9985288" y="1878743"/>
                  <a:pt x="9973715" y="1879588"/>
                </a:cubicBezTo>
                <a:cubicBezTo>
                  <a:pt x="9976809" y="1884045"/>
                  <a:pt x="9978576" y="1886592"/>
                  <a:pt x="9979018" y="1887229"/>
                </a:cubicBezTo>
                <a:cubicBezTo>
                  <a:pt x="9999732" y="1882038"/>
                  <a:pt x="10020446" y="1876847"/>
                  <a:pt x="10041160" y="1871656"/>
                </a:cubicBezTo>
                <a:cubicBezTo>
                  <a:pt x="10074647" y="1858592"/>
                  <a:pt x="10107803" y="1845050"/>
                  <a:pt x="10140631" y="1831032"/>
                </a:cubicBezTo>
                <a:cubicBezTo>
                  <a:pt x="10173455" y="1817013"/>
                  <a:pt x="10206613" y="1803472"/>
                  <a:pt x="10240101" y="1790408"/>
                </a:cubicBezTo>
                <a:cubicBezTo>
                  <a:pt x="10238734" y="1785518"/>
                  <a:pt x="10233515" y="1783836"/>
                  <a:pt x="10224441" y="1785363"/>
                </a:cubicBezTo>
                <a:close/>
                <a:moveTo>
                  <a:pt x="3868140" y="1735808"/>
                </a:moveTo>
                <a:lnTo>
                  <a:pt x="3870792" y="1739628"/>
                </a:lnTo>
                <a:lnTo>
                  <a:pt x="3881148" y="1737033"/>
                </a:lnTo>
                <a:close/>
                <a:moveTo>
                  <a:pt x="10553708" y="1734239"/>
                </a:moveTo>
                <a:cubicBezTo>
                  <a:pt x="10543679" y="1736939"/>
                  <a:pt x="10535923" y="1739630"/>
                  <a:pt x="10530438" y="1742313"/>
                </a:cubicBezTo>
                <a:cubicBezTo>
                  <a:pt x="10524953" y="1744995"/>
                  <a:pt x="10519785" y="1747038"/>
                  <a:pt x="10514931" y="1748441"/>
                </a:cubicBezTo>
                <a:cubicBezTo>
                  <a:pt x="10515042" y="1748600"/>
                  <a:pt x="10515483" y="1749237"/>
                  <a:pt x="10516257" y="1750351"/>
                </a:cubicBezTo>
                <a:cubicBezTo>
                  <a:pt x="10517031" y="1751465"/>
                  <a:pt x="10517473" y="1752101"/>
                  <a:pt x="10517582" y="1752261"/>
                </a:cubicBezTo>
                <a:cubicBezTo>
                  <a:pt x="10523248" y="1750934"/>
                  <a:pt x="10530042" y="1749045"/>
                  <a:pt x="10537965" y="1746593"/>
                </a:cubicBezTo>
                <a:cubicBezTo>
                  <a:pt x="10545888" y="1744140"/>
                  <a:pt x="10552019" y="1741295"/>
                  <a:pt x="10556361" y="1738059"/>
                </a:cubicBezTo>
                <a:cubicBezTo>
                  <a:pt x="10556248" y="1737900"/>
                  <a:pt x="10555808" y="1737263"/>
                  <a:pt x="10555035" y="1736149"/>
                </a:cubicBezTo>
                <a:cubicBezTo>
                  <a:pt x="10554261" y="1735035"/>
                  <a:pt x="10553819" y="1734398"/>
                  <a:pt x="10553708" y="1734239"/>
                </a:cubicBezTo>
                <a:close/>
                <a:moveTo>
                  <a:pt x="10645937" y="1639372"/>
                </a:moveTo>
                <a:lnTo>
                  <a:pt x="10635578" y="1641968"/>
                </a:lnTo>
                <a:lnTo>
                  <a:pt x="10648586" y="1643192"/>
                </a:lnTo>
                <a:close/>
                <a:moveTo>
                  <a:pt x="10913307" y="1621698"/>
                </a:moveTo>
                <a:cubicBezTo>
                  <a:pt x="10898093" y="1625324"/>
                  <a:pt x="10883841" y="1628148"/>
                  <a:pt x="10870553" y="1630170"/>
                </a:cubicBezTo>
                <a:cubicBezTo>
                  <a:pt x="10857267" y="1632192"/>
                  <a:pt x="10843013" y="1635016"/>
                  <a:pt x="10827799" y="1638642"/>
                </a:cubicBezTo>
                <a:cubicBezTo>
                  <a:pt x="10827911" y="1638801"/>
                  <a:pt x="10828352" y="1639438"/>
                  <a:pt x="10829125" y="1640552"/>
                </a:cubicBezTo>
                <a:cubicBezTo>
                  <a:pt x="10829898" y="1641666"/>
                  <a:pt x="10830339" y="1642303"/>
                  <a:pt x="10830451" y="1642462"/>
                </a:cubicBezTo>
                <a:cubicBezTo>
                  <a:pt x="10845555" y="1638677"/>
                  <a:pt x="10859367" y="1635216"/>
                  <a:pt x="10871879" y="1632080"/>
                </a:cubicBezTo>
                <a:cubicBezTo>
                  <a:pt x="10884393" y="1628944"/>
                  <a:pt x="10898203" y="1625483"/>
                  <a:pt x="10913307" y="1621698"/>
                </a:cubicBezTo>
                <a:close/>
                <a:moveTo>
                  <a:pt x="10740591" y="1602757"/>
                </a:moveTo>
                <a:cubicBezTo>
                  <a:pt x="10740157" y="1602865"/>
                  <a:pt x="10738433" y="1603298"/>
                  <a:pt x="10735413" y="1604055"/>
                </a:cubicBezTo>
                <a:cubicBezTo>
                  <a:pt x="10732392" y="1604812"/>
                  <a:pt x="10730666" y="1605244"/>
                  <a:pt x="10730233" y="1605353"/>
                </a:cubicBezTo>
                <a:cubicBezTo>
                  <a:pt x="10731234" y="1607158"/>
                  <a:pt x="10732546" y="1608323"/>
                  <a:pt x="10734178" y="1608849"/>
                </a:cubicBezTo>
                <a:cubicBezTo>
                  <a:pt x="10735809" y="1609375"/>
                  <a:pt x="10739714" y="1609891"/>
                  <a:pt x="10745892" y="1610398"/>
                </a:cubicBezTo>
                <a:cubicBezTo>
                  <a:pt x="10743683" y="1607215"/>
                  <a:pt x="10742799" y="1605941"/>
                  <a:pt x="10743241" y="1606578"/>
                </a:cubicBezTo>
                <a:cubicBezTo>
                  <a:pt x="10743132" y="1606418"/>
                  <a:pt x="10742689" y="1605781"/>
                  <a:pt x="10741917" y="1604668"/>
                </a:cubicBezTo>
                <a:cubicBezTo>
                  <a:pt x="10741143" y="1603553"/>
                  <a:pt x="10740701" y="1602916"/>
                  <a:pt x="10740591" y="1602757"/>
                </a:cubicBezTo>
                <a:close/>
                <a:moveTo>
                  <a:pt x="8289541" y="1598239"/>
                </a:moveTo>
                <a:cubicBezTo>
                  <a:pt x="8233626" y="1625705"/>
                  <a:pt x="8172533" y="1654469"/>
                  <a:pt x="8106260" y="1684532"/>
                </a:cubicBezTo>
                <a:cubicBezTo>
                  <a:pt x="8094688" y="1685377"/>
                  <a:pt x="8083448" y="1686699"/>
                  <a:pt x="8072538" y="1688498"/>
                </a:cubicBezTo>
                <a:cubicBezTo>
                  <a:pt x="8061629" y="1690297"/>
                  <a:pt x="8050388" y="1691619"/>
                  <a:pt x="8038816" y="1692464"/>
                </a:cubicBezTo>
                <a:cubicBezTo>
                  <a:pt x="8041909" y="1696921"/>
                  <a:pt x="8043676" y="1699468"/>
                  <a:pt x="8044118" y="1700105"/>
                </a:cubicBezTo>
                <a:cubicBezTo>
                  <a:pt x="8064832" y="1694914"/>
                  <a:pt x="8085546" y="1689723"/>
                  <a:pt x="8106260" y="1684532"/>
                </a:cubicBezTo>
                <a:cubicBezTo>
                  <a:pt x="8139748" y="1671468"/>
                  <a:pt x="8172904" y="1657926"/>
                  <a:pt x="8205731" y="1643908"/>
                </a:cubicBezTo>
                <a:cubicBezTo>
                  <a:pt x="8238555" y="1629889"/>
                  <a:pt x="8271713" y="1616348"/>
                  <a:pt x="8305201" y="1603284"/>
                </a:cubicBezTo>
                <a:cubicBezTo>
                  <a:pt x="8303834" y="1598394"/>
                  <a:pt x="8298615" y="1596712"/>
                  <a:pt x="8289541" y="1598239"/>
                </a:cubicBezTo>
                <a:close/>
                <a:moveTo>
                  <a:pt x="8618808" y="1547115"/>
                </a:moveTo>
                <a:cubicBezTo>
                  <a:pt x="8608779" y="1549815"/>
                  <a:pt x="8601023" y="1552506"/>
                  <a:pt x="8595538" y="1555189"/>
                </a:cubicBezTo>
                <a:cubicBezTo>
                  <a:pt x="8590053" y="1557871"/>
                  <a:pt x="8584885" y="1559914"/>
                  <a:pt x="8580031" y="1561317"/>
                </a:cubicBezTo>
                <a:cubicBezTo>
                  <a:pt x="8580142" y="1561476"/>
                  <a:pt x="8580583" y="1562113"/>
                  <a:pt x="8581357" y="1563227"/>
                </a:cubicBezTo>
                <a:cubicBezTo>
                  <a:pt x="8582131" y="1564341"/>
                  <a:pt x="8582573" y="1564977"/>
                  <a:pt x="8582682" y="1565137"/>
                </a:cubicBezTo>
                <a:cubicBezTo>
                  <a:pt x="8588348" y="1563810"/>
                  <a:pt x="8595142" y="1561921"/>
                  <a:pt x="8603065" y="1559469"/>
                </a:cubicBezTo>
                <a:cubicBezTo>
                  <a:pt x="8610988" y="1557016"/>
                  <a:pt x="8617119" y="1554171"/>
                  <a:pt x="8621461" y="1550935"/>
                </a:cubicBezTo>
                <a:cubicBezTo>
                  <a:pt x="8621348" y="1550776"/>
                  <a:pt x="8620908" y="1550139"/>
                  <a:pt x="8620135" y="1549025"/>
                </a:cubicBezTo>
                <a:cubicBezTo>
                  <a:pt x="8619361" y="1547911"/>
                  <a:pt x="8618919" y="1547274"/>
                  <a:pt x="8618808" y="1547115"/>
                </a:cubicBezTo>
                <a:close/>
                <a:moveTo>
                  <a:pt x="11107027" y="1525297"/>
                </a:moveTo>
                <a:lnTo>
                  <a:pt x="11099086" y="1528052"/>
                </a:lnTo>
                <a:cubicBezTo>
                  <a:pt x="11093603" y="1530734"/>
                  <a:pt x="11088435" y="1532776"/>
                  <a:pt x="11083581" y="1534180"/>
                </a:cubicBezTo>
                <a:cubicBezTo>
                  <a:pt x="11088981" y="1533200"/>
                  <a:pt x="11094049" y="1531744"/>
                  <a:pt x="11098786" y="1529810"/>
                </a:cubicBezTo>
                <a:close/>
                <a:moveTo>
                  <a:pt x="11241587" y="1499067"/>
                </a:moveTo>
                <a:lnTo>
                  <a:pt x="11233881" y="1505483"/>
                </a:lnTo>
                <a:lnTo>
                  <a:pt x="11244239" y="1502888"/>
                </a:lnTo>
                <a:close/>
                <a:moveTo>
                  <a:pt x="10047927" y="1471791"/>
                </a:moveTo>
                <a:cubicBezTo>
                  <a:pt x="10009933" y="1487853"/>
                  <a:pt x="9970313" y="1503761"/>
                  <a:pt x="9929067" y="1519517"/>
                </a:cubicBezTo>
                <a:cubicBezTo>
                  <a:pt x="9887823" y="1535272"/>
                  <a:pt x="9848203" y="1551180"/>
                  <a:pt x="9810209" y="1567242"/>
                </a:cubicBezTo>
                <a:lnTo>
                  <a:pt x="9813853" y="1572495"/>
                </a:lnTo>
                <a:lnTo>
                  <a:pt x="9815511" y="1574882"/>
                </a:lnTo>
                <a:cubicBezTo>
                  <a:pt x="9859571" y="1559169"/>
                  <a:pt x="9902654" y="1543140"/>
                  <a:pt x="9944758" y="1526796"/>
                </a:cubicBezTo>
                <a:cubicBezTo>
                  <a:pt x="9986862" y="1510452"/>
                  <a:pt x="10027355" y="1495073"/>
                  <a:pt x="10066237" y="1480656"/>
                </a:cubicBezTo>
                <a:cubicBezTo>
                  <a:pt x="10065311" y="1476404"/>
                  <a:pt x="10059209" y="1473448"/>
                  <a:pt x="10047927" y="1471791"/>
                </a:cubicBezTo>
                <a:close/>
                <a:moveTo>
                  <a:pt x="8711037" y="1452248"/>
                </a:moveTo>
                <a:lnTo>
                  <a:pt x="8700678" y="1454844"/>
                </a:lnTo>
                <a:lnTo>
                  <a:pt x="8713686" y="1456068"/>
                </a:lnTo>
                <a:close/>
                <a:moveTo>
                  <a:pt x="8978407" y="1434574"/>
                </a:moveTo>
                <a:cubicBezTo>
                  <a:pt x="8963193" y="1438200"/>
                  <a:pt x="8948941" y="1441024"/>
                  <a:pt x="8935653" y="1443046"/>
                </a:cubicBezTo>
                <a:cubicBezTo>
                  <a:pt x="8922367" y="1445068"/>
                  <a:pt x="8908113" y="1447892"/>
                  <a:pt x="8892899" y="1451518"/>
                </a:cubicBezTo>
                <a:cubicBezTo>
                  <a:pt x="8893011" y="1451677"/>
                  <a:pt x="8893452" y="1452314"/>
                  <a:pt x="8894225" y="1453428"/>
                </a:cubicBezTo>
                <a:cubicBezTo>
                  <a:pt x="8894998" y="1454542"/>
                  <a:pt x="8895439" y="1455179"/>
                  <a:pt x="8895551" y="1455338"/>
                </a:cubicBezTo>
                <a:cubicBezTo>
                  <a:pt x="8910655" y="1451553"/>
                  <a:pt x="8924467" y="1448092"/>
                  <a:pt x="8936979" y="1444956"/>
                </a:cubicBezTo>
                <a:cubicBezTo>
                  <a:pt x="8949493" y="1441820"/>
                  <a:pt x="8963303" y="1438359"/>
                  <a:pt x="8978407" y="1434574"/>
                </a:cubicBezTo>
                <a:close/>
                <a:moveTo>
                  <a:pt x="8805691" y="1415633"/>
                </a:moveTo>
                <a:cubicBezTo>
                  <a:pt x="8805257" y="1415741"/>
                  <a:pt x="8803533" y="1416174"/>
                  <a:pt x="8800513" y="1416931"/>
                </a:cubicBezTo>
                <a:cubicBezTo>
                  <a:pt x="8797492" y="1417688"/>
                  <a:pt x="8795766" y="1418120"/>
                  <a:pt x="8795333" y="1418229"/>
                </a:cubicBezTo>
                <a:cubicBezTo>
                  <a:pt x="8796334" y="1420034"/>
                  <a:pt x="8797646" y="1421199"/>
                  <a:pt x="8799278" y="1421725"/>
                </a:cubicBezTo>
                <a:cubicBezTo>
                  <a:pt x="8800909" y="1422251"/>
                  <a:pt x="8804814" y="1422767"/>
                  <a:pt x="8810992" y="1423274"/>
                </a:cubicBezTo>
                <a:cubicBezTo>
                  <a:pt x="8808783" y="1420091"/>
                  <a:pt x="8807899" y="1418817"/>
                  <a:pt x="8808341" y="1419454"/>
                </a:cubicBezTo>
                <a:cubicBezTo>
                  <a:pt x="8808232" y="1419294"/>
                  <a:pt x="8807789" y="1418657"/>
                  <a:pt x="8807017" y="1417544"/>
                </a:cubicBezTo>
                <a:cubicBezTo>
                  <a:pt x="8806243" y="1416429"/>
                  <a:pt x="8805801" y="1415792"/>
                  <a:pt x="8805691" y="1415633"/>
                </a:cubicBezTo>
                <a:close/>
                <a:moveTo>
                  <a:pt x="6215746" y="1411115"/>
                </a:moveTo>
                <a:cubicBezTo>
                  <a:pt x="6159830" y="1438581"/>
                  <a:pt x="6098736" y="1467345"/>
                  <a:pt x="6032464" y="1497408"/>
                </a:cubicBezTo>
                <a:cubicBezTo>
                  <a:pt x="6020892" y="1498253"/>
                  <a:pt x="6009651" y="1499575"/>
                  <a:pt x="5998741" y="1501374"/>
                </a:cubicBezTo>
                <a:cubicBezTo>
                  <a:pt x="5987832" y="1503173"/>
                  <a:pt x="5976592" y="1504495"/>
                  <a:pt x="5965019" y="1505340"/>
                </a:cubicBezTo>
                <a:cubicBezTo>
                  <a:pt x="5968113" y="1509797"/>
                  <a:pt x="5969880" y="1512344"/>
                  <a:pt x="5970321" y="1512981"/>
                </a:cubicBezTo>
                <a:cubicBezTo>
                  <a:pt x="5991035" y="1507790"/>
                  <a:pt x="6011749" y="1502599"/>
                  <a:pt x="6032464" y="1497408"/>
                </a:cubicBezTo>
                <a:cubicBezTo>
                  <a:pt x="6065951" y="1484344"/>
                  <a:pt x="6099107" y="1470802"/>
                  <a:pt x="6131935" y="1456784"/>
                </a:cubicBezTo>
                <a:cubicBezTo>
                  <a:pt x="6164758" y="1442765"/>
                  <a:pt x="6197917" y="1429224"/>
                  <a:pt x="6231405" y="1416160"/>
                </a:cubicBezTo>
                <a:cubicBezTo>
                  <a:pt x="6230038" y="1411270"/>
                  <a:pt x="6224818" y="1409588"/>
                  <a:pt x="6215746" y="1411115"/>
                </a:cubicBezTo>
                <a:close/>
                <a:moveTo>
                  <a:pt x="11314832" y="1360067"/>
                </a:moveTo>
                <a:cubicBezTo>
                  <a:pt x="11206430" y="1414204"/>
                  <a:pt x="11098005" y="1468302"/>
                  <a:pt x="10989553" y="1522365"/>
                </a:cubicBezTo>
                <a:cubicBezTo>
                  <a:pt x="11051299" y="1498135"/>
                  <a:pt x="11112071" y="1474694"/>
                  <a:pt x="11171867" y="1452042"/>
                </a:cubicBezTo>
                <a:cubicBezTo>
                  <a:pt x="11231667" y="1429390"/>
                  <a:pt x="11292428" y="1405931"/>
                  <a:pt x="11354147" y="1381664"/>
                </a:cubicBezTo>
                <a:cubicBezTo>
                  <a:pt x="11346629" y="1378868"/>
                  <a:pt x="11340077" y="1375268"/>
                  <a:pt x="11334489" y="1370866"/>
                </a:cubicBezTo>
                <a:cubicBezTo>
                  <a:pt x="11328900" y="1366463"/>
                  <a:pt x="11322347" y="1362864"/>
                  <a:pt x="11314832" y="1360067"/>
                </a:cubicBezTo>
                <a:close/>
                <a:moveTo>
                  <a:pt x="6545012" y="1359991"/>
                </a:moveTo>
                <a:cubicBezTo>
                  <a:pt x="6534983" y="1362691"/>
                  <a:pt x="6527226" y="1365382"/>
                  <a:pt x="6521742" y="1368065"/>
                </a:cubicBezTo>
                <a:cubicBezTo>
                  <a:pt x="6516257" y="1370747"/>
                  <a:pt x="6511090" y="1372790"/>
                  <a:pt x="6506235" y="1374193"/>
                </a:cubicBezTo>
                <a:cubicBezTo>
                  <a:pt x="6506346" y="1374352"/>
                  <a:pt x="6506787" y="1374989"/>
                  <a:pt x="6507560" y="1376103"/>
                </a:cubicBezTo>
                <a:cubicBezTo>
                  <a:pt x="6508334" y="1377217"/>
                  <a:pt x="6508776" y="1377853"/>
                  <a:pt x="6508886" y="1378013"/>
                </a:cubicBezTo>
                <a:cubicBezTo>
                  <a:pt x="6514551" y="1376686"/>
                  <a:pt x="6521345" y="1374797"/>
                  <a:pt x="6529268" y="1372345"/>
                </a:cubicBezTo>
                <a:cubicBezTo>
                  <a:pt x="6537191" y="1369892"/>
                  <a:pt x="6543322" y="1367047"/>
                  <a:pt x="6547664" y="1363811"/>
                </a:cubicBezTo>
                <a:cubicBezTo>
                  <a:pt x="6547552" y="1363652"/>
                  <a:pt x="6547112" y="1363015"/>
                  <a:pt x="6546338" y="1361901"/>
                </a:cubicBezTo>
                <a:cubicBezTo>
                  <a:pt x="6545565" y="1360787"/>
                  <a:pt x="6545123" y="1360150"/>
                  <a:pt x="6545012" y="1359991"/>
                </a:cubicBezTo>
                <a:close/>
                <a:moveTo>
                  <a:pt x="9172127" y="1338173"/>
                </a:moveTo>
                <a:lnTo>
                  <a:pt x="9164186" y="1340928"/>
                </a:lnTo>
                <a:cubicBezTo>
                  <a:pt x="9158703" y="1343610"/>
                  <a:pt x="9153535" y="1345652"/>
                  <a:pt x="9148681" y="1347056"/>
                </a:cubicBezTo>
                <a:cubicBezTo>
                  <a:pt x="9154081" y="1346076"/>
                  <a:pt x="9159149" y="1344620"/>
                  <a:pt x="9163886" y="1342686"/>
                </a:cubicBezTo>
                <a:close/>
                <a:moveTo>
                  <a:pt x="9306687" y="1311943"/>
                </a:moveTo>
                <a:lnTo>
                  <a:pt x="9298981" y="1318359"/>
                </a:lnTo>
                <a:lnTo>
                  <a:pt x="9309339" y="1315764"/>
                </a:lnTo>
                <a:close/>
                <a:moveTo>
                  <a:pt x="4756848" y="1297271"/>
                </a:moveTo>
                <a:cubicBezTo>
                  <a:pt x="4700932" y="1324737"/>
                  <a:pt x="4639838" y="1353502"/>
                  <a:pt x="4573566" y="1383564"/>
                </a:cubicBezTo>
                <a:cubicBezTo>
                  <a:pt x="4561994" y="1384409"/>
                  <a:pt x="4550754" y="1385731"/>
                  <a:pt x="4539845" y="1387530"/>
                </a:cubicBezTo>
                <a:cubicBezTo>
                  <a:pt x="4528934" y="1389330"/>
                  <a:pt x="4517695" y="1390652"/>
                  <a:pt x="4506123" y="1391497"/>
                </a:cubicBezTo>
                <a:lnTo>
                  <a:pt x="4511425" y="1399138"/>
                </a:lnTo>
                <a:lnTo>
                  <a:pt x="4573566" y="1383564"/>
                </a:lnTo>
                <a:cubicBezTo>
                  <a:pt x="4607054" y="1370500"/>
                  <a:pt x="4640210" y="1356959"/>
                  <a:pt x="4673037" y="1342940"/>
                </a:cubicBezTo>
                <a:cubicBezTo>
                  <a:pt x="4705862" y="1328921"/>
                  <a:pt x="4739020" y="1315380"/>
                  <a:pt x="4772507" y="1302316"/>
                </a:cubicBezTo>
                <a:cubicBezTo>
                  <a:pt x="4771141" y="1297426"/>
                  <a:pt x="4765922" y="1295745"/>
                  <a:pt x="4756848" y="1297271"/>
                </a:cubicBezTo>
                <a:close/>
                <a:moveTo>
                  <a:pt x="11555551" y="1286264"/>
                </a:moveTo>
                <a:cubicBezTo>
                  <a:pt x="11551209" y="1289504"/>
                  <a:pt x="11545077" y="1292352"/>
                  <a:pt x="11537151" y="1294805"/>
                </a:cubicBezTo>
                <a:cubicBezTo>
                  <a:pt x="11529224" y="1297261"/>
                  <a:pt x="11522428" y="1299151"/>
                  <a:pt x="11516759" y="1300478"/>
                </a:cubicBezTo>
                <a:cubicBezTo>
                  <a:pt x="11517761" y="1302287"/>
                  <a:pt x="11519076" y="1303454"/>
                  <a:pt x="11520711" y="1303980"/>
                </a:cubicBezTo>
                <a:cubicBezTo>
                  <a:pt x="11522343" y="1304506"/>
                  <a:pt x="11526249" y="1305026"/>
                  <a:pt x="11532432" y="1305536"/>
                </a:cubicBezTo>
                <a:cubicBezTo>
                  <a:pt x="11537503" y="1304078"/>
                  <a:pt x="11542241" y="1302141"/>
                  <a:pt x="11546645" y="1299728"/>
                </a:cubicBezTo>
                <a:cubicBezTo>
                  <a:pt x="11551053" y="1297312"/>
                  <a:pt x="11555791" y="1295376"/>
                  <a:pt x="11560861" y="1293918"/>
                </a:cubicBezTo>
                <a:cubicBezTo>
                  <a:pt x="11560806" y="1293839"/>
                  <a:pt x="11560253" y="1293040"/>
                  <a:pt x="11559203" y="1291527"/>
                </a:cubicBezTo>
                <a:cubicBezTo>
                  <a:pt x="11558151" y="1290011"/>
                  <a:pt x="11556933" y="1288257"/>
                  <a:pt x="11555551" y="1286264"/>
                </a:cubicBezTo>
                <a:close/>
                <a:moveTo>
                  <a:pt x="8113027" y="1284667"/>
                </a:moveTo>
                <a:cubicBezTo>
                  <a:pt x="8075033" y="1300729"/>
                  <a:pt x="8035413" y="1316637"/>
                  <a:pt x="7994168" y="1332393"/>
                </a:cubicBezTo>
                <a:cubicBezTo>
                  <a:pt x="7952923" y="1348148"/>
                  <a:pt x="7913303" y="1364056"/>
                  <a:pt x="7875309" y="1380118"/>
                </a:cubicBezTo>
                <a:lnTo>
                  <a:pt x="7878954" y="1385371"/>
                </a:lnTo>
                <a:lnTo>
                  <a:pt x="7880611" y="1387758"/>
                </a:lnTo>
                <a:cubicBezTo>
                  <a:pt x="7924671" y="1372045"/>
                  <a:pt x="7967754" y="1356016"/>
                  <a:pt x="8009858" y="1339672"/>
                </a:cubicBezTo>
                <a:cubicBezTo>
                  <a:pt x="8051962" y="1323328"/>
                  <a:pt x="8092455" y="1307949"/>
                  <a:pt x="8131337" y="1293532"/>
                </a:cubicBezTo>
                <a:cubicBezTo>
                  <a:pt x="8130412" y="1289280"/>
                  <a:pt x="8124309" y="1286324"/>
                  <a:pt x="8113027" y="1284667"/>
                </a:cubicBezTo>
                <a:close/>
                <a:moveTo>
                  <a:pt x="6637240" y="1265124"/>
                </a:moveTo>
                <a:lnTo>
                  <a:pt x="6626881" y="1267720"/>
                </a:lnTo>
                <a:lnTo>
                  <a:pt x="6639889" y="1268944"/>
                </a:lnTo>
                <a:close/>
                <a:moveTo>
                  <a:pt x="6904611" y="1247450"/>
                </a:moveTo>
                <a:cubicBezTo>
                  <a:pt x="6889396" y="1251076"/>
                  <a:pt x="6875144" y="1253900"/>
                  <a:pt x="6861857" y="1255922"/>
                </a:cubicBezTo>
                <a:cubicBezTo>
                  <a:pt x="6848571" y="1257944"/>
                  <a:pt x="6834317" y="1260768"/>
                  <a:pt x="6819103" y="1264394"/>
                </a:cubicBezTo>
                <a:cubicBezTo>
                  <a:pt x="6819214" y="1264553"/>
                  <a:pt x="6819655" y="1265190"/>
                  <a:pt x="6820428" y="1266304"/>
                </a:cubicBezTo>
                <a:cubicBezTo>
                  <a:pt x="6821201" y="1267418"/>
                  <a:pt x="6821643" y="1268055"/>
                  <a:pt x="6821754" y="1268214"/>
                </a:cubicBezTo>
                <a:cubicBezTo>
                  <a:pt x="6836858" y="1264429"/>
                  <a:pt x="6850670" y="1260968"/>
                  <a:pt x="6863183" y="1257832"/>
                </a:cubicBezTo>
                <a:cubicBezTo>
                  <a:pt x="6875697" y="1254696"/>
                  <a:pt x="6889506" y="1251235"/>
                  <a:pt x="6904611" y="1247450"/>
                </a:cubicBezTo>
                <a:close/>
                <a:moveTo>
                  <a:pt x="5086116" y="1246147"/>
                </a:moveTo>
                <a:cubicBezTo>
                  <a:pt x="5076086" y="1248847"/>
                  <a:pt x="5068330" y="1251539"/>
                  <a:pt x="5062845" y="1254221"/>
                </a:cubicBezTo>
                <a:cubicBezTo>
                  <a:pt x="5057360" y="1256904"/>
                  <a:pt x="5052192" y="1258946"/>
                  <a:pt x="5047339" y="1260349"/>
                </a:cubicBezTo>
                <a:lnTo>
                  <a:pt x="5048663" y="1262259"/>
                </a:lnTo>
                <a:lnTo>
                  <a:pt x="5049989" y="1264170"/>
                </a:lnTo>
                <a:cubicBezTo>
                  <a:pt x="5055654" y="1262843"/>
                  <a:pt x="5062450" y="1260954"/>
                  <a:pt x="5070371" y="1258502"/>
                </a:cubicBezTo>
                <a:cubicBezTo>
                  <a:pt x="5078294" y="1256049"/>
                  <a:pt x="5084426" y="1253203"/>
                  <a:pt x="5088766" y="1249968"/>
                </a:cubicBezTo>
                <a:lnTo>
                  <a:pt x="5087440" y="1248057"/>
                </a:lnTo>
                <a:close/>
                <a:moveTo>
                  <a:pt x="6731894" y="1228509"/>
                </a:moveTo>
                <a:cubicBezTo>
                  <a:pt x="6731461" y="1228617"/>
                  <a:pt x="6729736" y="1229050"/>
                  <a:pt x="6726716" y="1229807"/>
                </a:cubicBezTo>
                <a:cubicBezTo>
                  <a:pt x="6723695" y="1230564"/>
                  <a:pt x="6721969" y="1230996"/>
                  <a:pt x="6721536" y="1231105"/>
                </a:cubicBezTo>
                <a:cubicBezTo>
                  <a:pt x="6722537" y="1232910"/>
                  <a:pt x="6723849" y="1234075"/>
                  <a:pt x="6725481" y="1234601"/>
                </a:cubicBezTo>
                <a:cubicBezTo>
                  <a:pt x="6727112" y="1235127"/>
                  <a:pt x="6731017" y="1235643"/>
                  <a:pt x="6737195" y="1236150"/>
                </a:cubicBezTo>
                <a:cubicBezTo>
                  <a:pt x="6734987" y="1232967"/>
                  <a:pt x="6734103" y="1231693"/>
                  <a:pt x="6734545" y="1232330"/>
                </a:cubicBezTo>
                <a:cubicBezTo>
                  <a:pt x="6734435" y="1232170"/>
                  <a:pt x="6733992" y="1231533"/>
                  <a:pt x="6733220" y="1230420"/>
                </a:cubicBezTo>
                <a:cubicBezTo>
                  <a:pt x="6732447" y="1229305"/>
                  <a:pt x="6732004" y="1228668"/>
                  <a:pt x="6731894" y="1228509"/>
                </a:cubicBezTo>
                <a:close/>
                <a:moveTo>
                  <a:pt x="9379932" y="1172943"/>
                </a:moveTo>
                <a:cubicBezTo>
                  <a:pt x="9271530" y="1227080"/>
                  <a:pt x="9163105" y="1281178"/>
                  <a:pt x="9054653" y="1335241"/>
                </a:cubicBezTo>
                <a:cubicBezTo>
                  <a:pt x="9116399" y="1311011"/>
                  <a:pt x="9177171" y="1287570"/>
                  <a:pt x="9236967" y="1264918"/>
                </a:cubicBezTo>
                <a:cubicBezTo>
                  <a:pt x="9296767" y="1242266"/>
                  <a:pt x="9357528" y="1218807"/>
                  <a:pt x="9419247" y="1194540"/>
                </a:cubicBezTo>
                <a:cubicBezTo>
                  <a:pt x="9411729" y="1191744"/>
                  <a:pt x="9405177" y="1188144"/>
                  <a:pt x="9399589" y="1183742"/>
                </a:cubicBezTo>
                <a:cubicBezTo>
                  <a:pt x="9394000" y="1179339"/>
                  <a:pt x="9387447" y="1175740"/>
                  <a:pt x="9379932" y="1172943"/>
                </a:cubicBezTo>
                <a:close/>
                <a:moveTo>
                  <a:pt x="10746139" y="1161716"/>
                </a:moveTo>
                <a:cubicBezTo>
                  <a:pt x="10665257" y="1199925"/>
                  <a:pt x="10589551" y="1236835"/>
                  <a:pt x="10519024" y="1272448"/>
                </a:cubicBezTo>
                <a:lnTo>
                  <a:pt x="10527269" y="1276660"/>
                </a:lnTo>
                <a:lnTo>
                  <a:pt x="10704357" y="1187499"/>
                </a:lnTo>
                <a:close/>
                <a:moveTo>
                  <a:pt x="5178342" y="1151281"/>
                </a:moveTo>
                <a:lnTo>
                  <a:pt x="5167986" y="1153876"/>
                </a:lnTo>
                <a:lnTo>
                  <a:pt x="5180994" y="1155101"/>
                </a:lnTo>
                <a:close/>
                <a:moveTo>
                  <a:pt x="7098330" y="1151049"/>
                </a:moveTo>
                <a:lnTo>
                  <a:pt x="7090389" y="1153804"/>
                </a:lnTo>
                <a:cubicBezTo>
                  <a:pt x="7084907" y="1156486"/>
                  <a:pt x="7079738" y="1158528"/>
                  <a:pt x="7074885" y="1159932"/>
                </a:cubicBezTo>
                <a:cubicBezTo>
                  <a:pt x="7080284" y="1158952"/>
                  <a:pt x="7085352" y="1157496"/>
                  <a:pt x="7090089" y="1155562"/>
                </a:cubicBezTo>
                <a:close/>
                <a:moveTo>
                  <a:pt x="5445714" y="1133607"/>
                </a:moveTo>
                <a:cubicBezTo>
                  <a:pt x="5430499" y="1137232"/>
                  <a:pt x="5416249" y="1140056"/>
                  <a:pt x="5402959" y="1142078"/>
                </a:cubicBezTo>
                <a:cubicBezTo>
                  <a:pt x="5389675" y="1144101"/>
                  <a:pt x="5375420" y="1146925"/>
                  <a:pt x="5360206" y="1150550"/>
                </a:cubicBezTo>
                <a:lnTo>
                  <a:pt x="5361532" y="1152461"/>
                </a:lnTo>
                <a:lnTo>
                  <a:pt x="5362857" y="1154371"/>
                </a:lnTo>
                <a:lnTo>
                  <a:pt x="5404285" y="1143989"/>
                </a:lnTo>
                <a:close/>
                <a:moveTo>
                  <a:pt x="7232890" y="1124819"/>
                </a:moveTo>
                <a:lnTo>
                  <a:pt x="7225185" y="1131235"/>
                </a:lnTo>
                <a:lnTo>
                  <a:pt x="7235542" y="1128640"/>
                </a:lnTo>
                <a:close/>
                <a:moveTo>
                  <a:pt x="10840191" y="1118999"/>
                </a:moveTo>
                <a:lnTo>
                  <a:pt x="10810686" y="1132087"/>
                </a:lnTo>
                <a:cubicBezTo>
                  <a:pt x="10794229" y="1139761"/>
                  <a:pt x="10778735" y="1146633"/>
                  <a:pt x="10764202" y="1152705"/>
                </a:cubicBezTo>
                <a:lnTo>
                  <a:pt x="10791069" y="1143841"/>
                </a:lnTo>
                <a:lnTo>
                  <a:pt x="10836375" y="1121029"/>
                </a:lnTo>
                <a:close/>
                <a:moveTo>
                  <a:pt x="5272997" y="1114666"/>
                </a:moveTo>
                <a:lnTo>
                  <a:pt x="5267820" y="1115964"/>
                </a:lnTo>
                <a:lnTo>
                  <a:pt x="5262640" y="1117262"/>
                </a:lnTo>
                <a:cubicBezTo>
                  <a:pt x="5263640" y="1119066"/>
                  <a:pt x="5264953" y="1120232"/>
                  <a:pt x="5266585" y="1120757"/>
                </a:cubicBezTo>
                <a:cubicBezTo>
                  <a:pt x="5268216" y="1121284"/>
                  <a:pt x="5272121" y="1121800"/>
                  <a:pt x="5278298" y="1122306"/>
                </a:cubicBezTo>
                <a:lnTo>
                  <a:pt x="5275648" y="1118486"/>
                </a:lnTo>
                <a:lnTo>
                  <a:pt x="5274322" y="1116576"/>
                </a:lnTo>
                <a:close/>
                <a:moveTo>
                  <a:pt x="12856567" y="1112843"/>
                </a:moveTo>
                <a:cubicBezTo>
                  <a:pt x="12857491" y="1117096"/>
                  <a:pt x="12853237" y="1122646"/>
                  <a:pt x="12843805" y="1129495"/>
                </a:cubicBezTo>
                <a:cubicBezTo>
                  <a:pt x="12843701" y="1129707"/>
                  <a:pt x="12844575" y="1130236"/>
                  <a:pt x="12846423" y="1131081"/>
                </a:cubicBezTo>
                <a:cubicBezTo>
                  <a:pt x="12848276" y="1131924"/>
                  <a:pt x="12851738" y="1131804"/>
                  <a:pt x="12856812" y="1130719"/>
                </a:cubicBezTo>
                <a:cubicBezTo>
                  <a:pt x="12861505" y="1129451"/>
                  <a:pt x="12864405" y="1127790"/>
                  <a:pt x="12865514" y="1125736"/>
                </a:cubicBezTo>
                <a:cubicBezTo>
                  <a:pt x="12866622" y="1123683"/>
                  <a:pt x="12868859" y="1121068"/>
                  <a:pt x="12872224" y="1117888"/>
                </a:cubicBezTo>
                <a:lnTo>
                  <a:pt x="12882581" y="1115292"/>
                </a:lnTo>
                <a:cubicBezTo>
                  <a:pt x="12881152" y="1113595"/>
                  <a:pt x="12878111" y="1112863"/>
                  <a:pt x="12873458" y="1113094"/>
                </a:cubicBezTo>
                <a:cubicBezTo>
                  <a:pt x="12868806" y="1113325"/>
                  <a:pt x="12863177" y="1113241"/>
                  <a:pt x="12856567" y="1112843"/>
                </a:cubicBezTo>
                <a:close/>
                <a:moveTo>
                  <a:pt x="12656392" y="1104708"/>
                </a:moveTo>
                <a:lnTo>
                  <a:pt x="12547966" y="1165891"/>
                </a:lnTo>
                <a:lnTo>
                  <a:pt x="12507213" y="1197366"/>
                </a:lnTo>
                <a:lnTo>
                  <a:pt x="12508281" y="1197883"/>
                </a:lnTo>
                <a:cubicBezTo>
                  <a:pt x="12512626" y="1199036"/>
                  <a:pt x="12515678" y="1200514"/>
                  <a:pt x="12517436" y="1202316"/>
                </a:cubicBezTo>
                <a:cubicBezTo>
                  <a:pt x="12568532" y="1170824"/>
                  <a:pt x="12620954" y="1141244"/>
                  <a:pt x="12674702" y="1113573"/>
                </a:cubicBezTo>
                <a:cubicBezTo>
                  <a:pt x="12672944" y="1111771"/>
                  <a:pt x="12669892" y="1110293"/>
                  <a:pt x="12665547" y="1109140"/>
                </a:cubicBezTo>
                <a:cubicBezTo>
                  <a:pt x="12661201" y="1107987"/>
                  <a:pt x="12658149" y="1106509"/>
                  <a:pt x="12656392" y="1104708"/>
                </a:cubicBezTo>
                <a:close/>
                <a:moveTo>
                  <a:pt x="12590121" y="1103729"/>
                </a:moveTo>
                <a:cubicBezTo>
                  <a:pt x="12587528" y="1104234"/>
                  <a:pt x="12584353" y="1104659"/>
                  <a:pt x="12580593" y="1105004"/>
                </a:cubicBezTo>
                <a:cubicBezTo>
                  <a:pt x="12581550" y="1107099"/>
                  <a:pt x="12579728" y="1110287"/>
                  <a:pt x="12575125" y="1114567"/>
                </a:cubicBezTo>
                <a:cubicBezTo>
                  <a:pt x="12575090" y="1114685"/>
                  <a:pt x="12575635" y="1114882"/>
                  <a:pt x="12576763" y="1115159"/>
                </a:cubicBezTo>
                <a:cubicBezTo>
                  <a:pt x="12577890" y="1115436"/>
                  <a:pt x="12579826" y="1115087"/>
                  <a:pt x="12582569" y="1114111"/>
                </a:cubicBezTo>
                <a:cubicBezTo>
                  <a:pt x="12585077" y="1113074"/>
                  <a:pt x="12586537" y="1111985"/>
                  <a:pt x="12586951" y="1110845"/>
                </a:cubicBezTo>
                <a:cubicBezTo>
                  <a:pt x="12587364" y="1109704"/>
                  <a:pt x="12588353" y="1108183"/>
                  <a:pt x="12589920" y="1106279"/>
                </a:cubicBezTo>
                <a:lnTo>
                  <a:pt x="12595479" y="1104093"/>
                </a:lnTo>
                <a:cubicBezTo>
                  <a:pt x="12594501" y="1103346"/>
                  <a:pt x="12592715" y="1103225"/>
                  <a:pt x="12590121" y="1103729"/>
                </a:cubicBezTo>
                <a:close/>
                <a:moveTo>
                  <a:pt x="12372102" y="1102963"/>
                </a:moveTo>
                <a:cubicBezTo>
                  <a:pt x="12365665" y="1104362"/>
                  <a:pt x="12359805" y="1105843"/>
                  <a:pt x="12354520" y="1107405"/>
                </a:cubicBezTo>
                <a:cubicBezTo>
                  <a:pt x="12349236" y="1108967"/>
                  <a:pt x="12344741" y="1109911"/>
                  <a:pt x="12341033" y="1110237"/>
                </a:cubicBezTo>
                <a:cubicBezTo>
                  <a:pt x="12336484" y="1112025"/>
                  <a:pt x="12334663" y="1112741"/>
                  <a:pt x="12335573" y="1112384"/>
                </a:cubicBezTo>
                <a:cubicBezTo>
                  <a:pt x="12335264" y="1112402"/>
                  <a:pt x="12334023" y="1112478"/>
                  <a:pt x="12331851" y="1112611"/>
                </a:cubicBezTo>
                <a:cubicBezTo>
                  <a:pt x="12329681" y="1112744"/>
                  <a:pt x="12328441" y="1112820"/>
                  <a:pt x="12328129" y="1112839"/>
                </a:cubicBezTo>
                <a:lnTo>
                  <a:pt x="12312433" y="1124266"/>
                </a:lnTo>
                <a:lnTo>
                  <a:pt x="12258551" y="1177724"/>
                </a:lnTo>
                <a:lnTo>
                  <a:pt x="12287491" y="1162842"/>
                </a:lnTo>
                <a:close/>
                <a:moveTo>
                  <a:pt x="9620651" y="1099140"/>
                </a:moveTo>
                <a:cubicBezTo>
                  <a:pt x="9616309" y="1102380"/>
                  <a:pt x="9610177" y="1105228"/>
                  <a:pt x="9602251" y="1107681"/>
                </a:cubicBezTo>
                <a:cubicBezTo>
                  <a:pt x="9594324" y="1110137"/>
                  <a:pt x="9587528" y="1112027"/>
                  <a:pt x="9581859" y="1113354"/>
                </a:cubicBezTo>
                <a:cubicBezTo>
                  <a:pt x="9582861" y="1115163"/>
                  <a:pt x="9584176" y="1116330"/>
                  <a:pt x="9585811" y="1116856"/>
                </a:cubicBezTo>
                <a:cubicBezTo>
                  <a:pt x="9587443" y="1117382"/>
                  <a:pt x="9591349" y="1117902"/>
                  <a:pt x="9597532" y="1118412"/>
                </a:cubicBezTo>
                <a:cubicBezTo>
                  <a:pt x="9602603" y="1116954"/>
                  <a:pt x="9607341" y="1115017"/>
                  <a:pt x="9611745" y="1112604"/>
                </a:cubicBezTo>
                <a:cubicBezTo>
                  <a:pt x="9616153" y="1110188"/>
                  <a:pt x="9620891" y="1108252"/>
                  <a:pt x="9625961" y="1106794"/>
                </a:cubicBezTo>
                <a:cubicBezTo>
                  <a:pt x="9625906" y="1106715"/>
                  <a:pt x="9625353" y="1105916"/>
                  <a:pt x="9624303" y="1104403"/>
                </a:cubicBezTo>
                <a:cubicBezTo>
                  <a:pt x="9623251" y="1102887"/>
                  <a:pt x="9622033" y="1101133"/>
                  <a:pt x="9620651" y="1099140"/>
                </a:cubicBezTo>
                <a:close/>
                <a:moveTo>
                  <a:pt x="6039230" y="1097543"/>
                </a:moveTo>
                <a:cubicBezTo>
                  <a:pt x="6001236" y="1113605"/>
                  <a:pt x="5961616" y="1129513"/>
                  <a:pt x="5920372" y="1145269"/>
                </a:cubicBezTo>
                <a:cubicBezTo>
                  <a:pt x="5879126" y="1161024"/>
                  <a:pt x="5839507" y="1176932"/>
                  <a:pt x="5801512" y="1192994"/>
                </a:cubicBezTo>
                <a:lnTo>
                  <a:pt x="5805157" y="1198247"/>
                </a:lnTo>
                <a:lnTo>
                  <a:pt x="5806814" y="1200634"/>
                </a:lnTo>
                <a:cubicBezTo>
                  <a:pt x="5850875" y="1184921"/>
                  <a:pt x="5893958" y="1168892"/>
                  <a:pt x="5936061" y="1152548"/>
                </a:cubicBezTo>
                <a:cubicBezTo>
                  <a:pt x="5978165" y="1136204"/>
                  <a:pt x="6018659" y="1120825"/>
                  <a:pt x="6057541" y="1106408"/>
                </a:cubicBezTo>
                <a:cubicBezTo>
                  <a:pt x="6056616" y="1102156"/>
                  <a:pt x="6050512" y="1099200"/>
                  <a:pt x="6039230" y="1097543"/>
                </a:cubicBezTo>
                <a:close/>
                <a:moveTo>
                  <a:pt x="12441016" y="1056099"/>
                </a:moveTo>
                <a:cubicBezTo>
                  <a:pt x="12430825" y="1060107"/>
                  <a:pt x="12417853" y="1065207"/>
                  <a:pt x="12402100" y="1071400"/>
                </a:cubicBezTo>
                <a:cubicBezTo>
                  <a:pt x="12392553" y="1077214"/>
                  <a:pt x="12383946" y="1083892"/>
                  <a:pt x="12376280" y="1091437"/>
                </a:cubicBezTo>
                <a:lnTo>
                  <a:pt x="12375512" y="1091641"/>
                </a:lnTo>
                <a:cubicBezTo>
                  <a:pt x="12373752" y="1093520"/>
                  <a:pt x="12373152" y="1095096"/>
                  <a:pt x="12373713" y="1096371"/>
                </a:cubicBezTo>
                <a:cubicBezTo>
                  <a:pt x="12374275" y="1097646"/>
                  <a:pt x="12375537" y="1099109"/>
                  <a:pt x="12377501" y="1100761"/>
                </a:cubicBezTo>
                <a:cubicBezTo>
                  <a:pt x="12389012" y="1092515"/>
                  <a:pt x="12400152" y="1084554"/>
                  <a:pt x="12410919" y="1076881"/>
                </a:cubicBezTo>
                <a:cubicBezTo>
                  <a:pt x="12421689" y="1069206"/>
                  <a:pt x="12431721" y="1062278"/>
                  <a:pt x="12441016" y="1056099"/>
                </a:cubicBezTo>
                <a:close/>
                <a:moveTo>
                  <a:pt x="12497338" y="1050391"/>
                </a:moveTo>
                <a:lnTo>
                  <a:pt x="12478691" y="1052442"/>
                </a:lnTo>
                <a:lnTo>
                  <a:pt x="12460957" y="1070038"/>
                </a:lnTo>
                <a:close/>
                <a:moveTo>
                  <a:pt x="5639434" y="1037206"/>
                </a:moveTo>
                <a:lnTo>
                  <a:pt x="5631492" y="1039960"/>
                </a:lnTo>
                <a:cubicBezTo>
                  <a:pt x="5626010" y="1042643"/>
                  <a:pt x="5620840" y="1044685"/>
                  <a:pt x="5615988" y="1046089"/>
                </a:cubicBezTo>
                <a:cubicBezTo>
                  <a:pt x="5621387" y="1045109"/>
                  <a:pt x="5626457" y="1043652"/>
                  <a:pt x="5631192" y="1041718"/>
                </a:cubicBezTo>
                <a:close/>
                <a:moveTo>
                  <a:pt x="5773993" y="1010976"/>
                </a:moveTo>
                <a:lnTo>
                  <a:pt x="5766288" y="1017392"/>
                </a:lnTo>
                <a:lnTo>
                  <a:pt x="5776645" y="1014796"/>
                </a:lnTo>
                <a:close/>
                <a:moveTo>
                  <a:pt x="12603084" y="988013"/>
                </a:moveTo>
                <a:lnTo>
                  <a:pt x="12560097" y="998786"/>
                </a:lnTo>
                <a:cubicBezTo>
                  <a:pt x="12541591" y="1007161"/>
                  <a:pt x="12524412" y="1017446"/>
                  <a:pt x="12508558" y="1029640"/>
                </a:cubicBezTo>
                <a:lnTo>
                  <a:pt x="12507160" y="1029814"/>
                </a:lnTo>
                <a:cubicBezTo>
                  <a:pt x="12503469" y="1032892"/>
                  <a:pt x="12501888" y="1035722"/>
                  <a:pt x="12502413" y="1038305"/>
                </a:cubicBezTo>
                <a:cubicBezTo>
                  <a:pt x="12502939" y="1040888"/>
                  <a:pt x="12504611" y="1044024"/>
                  <a:pt x="12507426" y="1047719"/>
                </a:cubicBezTo>
                <a:lnTo>
                  <a:pt x="12554034" y="1022269"/>
                </a:lnTo>
                <a:lnTo>
                  <a:pt x="12549717" y="1018303"/>
                </a:lnTo>
                <a:cubicBezTo>
                  <a:pt x="12552264" y="1017302"/>
                  <a:pt x="12554117" y="1016573"/>
                  <a:pt x="12555275" y="1016117"/>
                </a:cubicBezTo>
                <a:cubicBezTo>
                  <a:pt x="12556434" y="1015662"/>
                  <a:pt x="12558288" y="1014933"/>
                  <a:pt x="12560836" y="1013932"/>
                </a:cubicBezTo>
                <a:lnTo>
                  <a:pt x="12563994" y="1016832"/>
                </a:lnTo>
                <a:lnTo>
                  <a:pt x="12571005" y="1013003"/>
                </a:lnTo>
                <a:close/>
                <a:moveTo>
                  <a:pt x="7306135" y="985819"/>
                </a:moveTo>
                <a:cubicBezTo>
                  <a:pt x="7197733" y="1039956"/>
                  <a:pt x="7089308" y="1094054"/>
                  <a:pt x="6980856" y="1148117"/>
                </a:cubicBezTo>
                <a:cubicBezTo>
                  <a:pt x="7042602" y="1123887"/>
                  <a:pt x="7103374" y="1100446"/>
                  <a:pt x="7163170" y="1077794"/>
                </a:cubicBezTo>
                <a:cubicBezTo>
                  <a:pt x="7222970" y="1055142"/>
                  <a:pt x="7283731" y="1031683"/>
                  <a:pt x="7345450" y="1007416"/>
                </a:cubicBezTo>
                <a:cubicBezTo>
                  <a:pt x="7337932" y="1004620"/>
                  <a:pt x="7331380" y="1001020"/>
                  <a:pt x="7325792" y="996618"/>
                </a:cubicBezTo>
                <a:cubicBezTo>
                  <a:pt x="7320203" y="992215"/>
                  <a:pt x="7313650" y="988616"/>
                  <a:pt x="7306135" y="985819"/>
                </a:cubicBezTo>
                <a:close/>
                <a:moveTo>
                  <a:pt x="12632595" y="980617"/>
                </a:moveTo>
                <a:lnTo>
                  <a:pt x="12625325" y="982440"/>
                </a:lnTo>
                <a:lnTo>
                  <a:pt x="12630255" y="981846"/>
                </a:lnTo>
                <a:close/>
                <a:moveTo>
                  <a:pt x="8811239" y="974592"/>
                </a:moveTo>
                <a:cubicBezTo>
                  <a:pt x="8730357" y="1012801"/>
                  <a:pt x="8654651" y="1049711"/>
                  <a:pt x="8584124" y="1085324"/>
                </a:cubicBezTo>
                <a:lnTo>
                  <a:pt x="8592369" y="1089536"/>
                </a:lnTo>
                <a:lnTo>
                  <a:pt x="8769457" y="1000375"/>
                </a:lnTo>
                <a:close/>
                <a:moveTo>
                  <a:pt x="12470233" y="958693"/>
                </a:moveTo>
                <a:lnTo>
                  <a:pt x="12466504" y="965425"/>
                </a:lnTo>
                <a:lnTo>
                  <a:pt x="12473583" y="966091"/>
                </a:lnTo>
                <a:lnTo>
                  <a:pt x="12475206" y="966245"/>
                </a:lnTo>
                <a:lnTo>
                  <a:pt x="12482945" y="962063"/>
                </a:lnTo>
                <a:cubicBezTo>
                  <a:pt x="12483250" y="960679"/>
                  <a:pt x="12483238" y="959934"/>
                  <a:pt x="12482914" y="959829"/>
                </a:cubicBezTo>
                <a:cubicBezTo>
                  <a:pt x="12482536" y="960016"/>
                  <a:pt x="12480701" y="960290"/>
                  <a:pt x="12477403" y="960649"/>
                </a:cubicBezTo>
                <a:close/>
                <a:moveTo>
                  <a:pt x="12768506" y="942164"/>
                </a:moveTo>
                <a:cubicBezTo>
                  <a:pt x="12770075" y="943606"/>
                  <a:pt x="12770704" y="944183"/>
                  <a:pt x="12770389" y="943895"/>
                </a:cubicBezTo>
                <a:cubicBezTo>
                  <a:pt x="12765757" y="945716"/>
                  <a:pt x="12763904" y="946445"/>
                  <a:pt x="12764830" y="946080"/>
                </a:cubicBezTo>
                <a:lnTo>
                  <a:pt x="12764684" y="946098"/>
                </a:lnTo>
                <a:lnTo>
                  <a:pt x="12764774" y="946028"/>
                </a:lnTo>
                <a:lnTo>
                  <a:pt x="12763889" y="945215"/>
                </a:lnTo>
                <a:cubicBezTo>
                  <a:pt x="12763340" y="944710"/>
                  <a:pt x="12763025" y="944422"/>
                  <a:pt x="12762946" y="944350"/>
                </a:cubicBezTo>
                <a:cubicBezTo>
                  <a:pt x="12767579" y="942529"/>
                  <a:pt x="12769432" y="941800"/>
                  <a:pt x="12768506" y="942164"/>
                </a:cubicBezTo>
                <a:close/>
                <a:moveTo>
                  <a:pt x="11038441" y="936547"/>
                </a:moveTo>
                <a:cubicBezTo>
                  <a:pt x="11026843" y="937398"/>
                  <a:pt x="11016211" y="938568"/>
                  <a:pt x="11006546" y="940055"/>
                </a:cubicBezTo>
                <a:lnTo>
                  <a:pt x="10991681" y="941034"/>
                </a:lnTo>
                <a:lnTo>
                  <a:pt x="10968570" y="958271"/>
                </a:lnTo>
                <a:lnTo>
                  <a:pt x="10738100" y="1095536"/>
                </a:lnTo>
                <a:lnTo>
                  <a:pt x="10862389" y="1031619"/>
                </a:lnTo>
                <a:cubicBezTo>
                  <a:pt x="10923092" y="1000293"/>
                  <a:pt x="10981775" y="968603"/>
                  <a:pt x="11038441" y="936547"/>
                </a:cubicBezTo>
                <a:close/>
                <a:moveTo>
                  <a:pt x="12854101" y="934076"/>
                </a:moveTo>
                <a:cubicBezTo>
                  <a:pt x="12856751" y="937896"/>
                  <a:pt x="12859404" y="941716"/>
                  <a:pt x="12862053" y="945537"/>
                </a:cubicBezTo>
                <a:cubicBezTo>
                  <a:pt x="12860327" y="945969"/>
                  <a:pt x="12853422" y="947700"/>
                  <a:pt x="12841340" y="950728"/>
                </a:cubicBezTo>
                <a:cubicBezTo>
                  <a:pt x="12838689" y="946908"/>
                  <a:pt x="12836037" y="943087"/>
                  <a:pt x="12833387" y="939267"/>
                </a:cubicBezTo>
                <a:cubicBezTo>
                  <a:pt x="12838133" y="938078"/>
                  <a:pt x="12841586" y="937213"/>
                  <a:pt x="12843745" y="936672"/>
                </a:cubicBezTo>
                <a:cubicBezTo>
                  <a:pt x="12845903" y="936130"/>
                  <a:pt x="12849354" y="935266"/>
                  <a:pt x="12854101" y="934076"/>
                </a:cubicBezTo>
                <a:close/>
                <a:moveTo>
                  <a:pt x="8905291" y="931875"/>
                </a:moveTo>
                <a:lnTo>
                  <a:pt x="8875786" y="944963"/>
                </a:lnTo>
                <a:cubicBezTo>
                  <a:pt x="8859329" y="952637"/>
                  <a:pt x="8843835" y="959509"/>
                  <a:pt x="8829302" y="965581"/>
                </a:cubicBezTo>
                <a:lnTo>
                  <a:pt x="8856169" y="956717"/>
                </a:lnTo>
                <a:lnTo>
                  <a:pt x="8901475" y="933905"/>
                </a:lnTo>
                <a:close/>
                <a:moveTo>
                  <a:pt x="7546854" y="912016"/>
                </a:moveTo>
                <a:cubicBezTo>
                  <a:pt x="7542512" y="915256"/>
                  <a:pt x="7536380" y="918104"/>
                  <a:pt x="7528455" y="920557"/>
                </a:cubicBezTo>
                <a:cubicBezTo>
                  <a:pt x="7520527" y="923013"/>
                  <a:pt x="7513731" y="924903"/>
                  <a:pt x="7508062" y="926230"/>
                </a:cubicBezTo>
                <a:cubicBezTo>
                  <a:pt x="7509064" y="928039"/>
                  <a:pt x="7510379" y="929206"/>
                  <a:pt x="7512014" y="929732"/>
                </a:cubicBezTo>
                <a:cubicBezTo>
                  <a:pt x="7513646" y="930258"/>
                  <a:pt x="7517553" y="930778"/>
                  <a:pt x="7523735" y="931288"/>
                </a:cubicBezTo>
                <a:cubicBezTo>
                  <a:pt x="7528806" y="929830"/>
                  <a:pt x="7533545" y="927893"/>
                  <a:pt x="7537949" y="925480"/>
                </a:cubicBezTo>
                <a:cubicBezTo>
                  <a:pt x="7542356" y="923064"/>
                  <a:pt x="7547095" y="921128"/>
                  <a:pt x="7552164" y="919670"/>
                </a:cubicBezTo>
                <a:cubicBezTo>
                  <a:pt x="7552109" y="919591"/>
                  <a:pt x="7551556" y="918792"/>
                  <a:pt x="7550506" y="917279"/>
                </a:cubicBezTo>
                <a:cubicBezTo>
                  <a:pt x="7549454" y="915763"/>
                  <a:pt x="7548236" y="914009"/>
                  <a:pt x="7546854" y="912016"/>
                </a:cubicBezTo>
                <a:close/>
                <a:moveTo>
                  <a:pt x="12677062" y="907399"/>
                </a:moveTo>
                <a:lnTo>
                  <a:pt x="12657497" y="936818"/>
                </a:lnTo>
                <a:cubicBezTo>
                  <a:pt x="12654857" y="947290"/>
                  <a:pt x="12651406" y="957684"/>
                  <a:pt x="12647139" y="968003"/>
                </a:cubicBezTo>
                <a:lnTo>
                  <a:pt x="12716234" y="910074"/>
                </a:lnTo>
                <a:lnTo>
                  <a:pt x="12692896" y="908263"/>
                </a:lnTo>
                <a:close/>
                <a:moveTo>
                  <a:pt x="12509529" y="880026"/>
                </a:moveTo>
                <a:cubicBezTo>
                  <a:pt x="12504895" y="881848"/>
                  <a:pt x="12503043" y="882576"/>
                  <a:pt x="12503969" y="882212"/>
                </a:cubicBezTo>
                <a:cubicBezTo>
                  <a:pt x="12504602" y="883096"/>
                  <a:pt x="12504303" y="884037"/>
                  <a:pt x="12503073" y="885036"/>
                </a:cubicBezTo>
                <a:cubicBezTo>
                  <a:pt x="12501845" y="886033"/>
                  <a:pt x="12501546" y="886974"/>
                  <a:pt x="12502177" y="887858"/>
                </a:cubicBezTo>
                <a:lnTo>
                  <a:pt x="12502571" y="887705"/>
                </a:lnTo>
                <a:lnTo>
                  <a:pt x="12508024" y="884769"/>
                </a:lnTo>
                <a:close/>
                <a:moveTo>
                  <a:pt x="5847238" y="871976"/>
                </a:moveTo>
                <a:lnTo>
                  <a:pt x="5521959" y="1034274"/>
                </a:lnTo>
                <a:cubicBezTo>
                  <a:pt x="5583705" y="1010044"/>
                  <a:pt x="5644478" y="986602"/>
                  <a:pt x="5704273" y="963951"/>
                </a:cubicBezTo>
                <a:cubicBezTo>
                  <a:pt x="5764073" y="941299"/>
                  <a:pt x="5824834" y="917840"/>
                  <a:pt x="5886553" y="893572"/>
                </a:cubicBezTo>
                <a:cubicBezTo>
                  <a:pt x="5879035" y="890776"/>
                  <a:pt x="5872484" y="887177"/>
                  <a:pt x="5866896" y="882774"/>
                </a:cubicBezTo>
                <a:cubicBezTo>
                  <a:pt x="5861306" y="878372"/>
                  <a:pt x="5854754" y="874773"/>
                  <a:pt x="5847238" y="871976"/>
                </a:cubicBezTo>
                <a:close/>
                <a:moveTo>
                  <a:pt x="11173698" y="866773"/>
                </a:moveTo>
                <a:lnTo>
                  <a:pt x="11101199" y="884942"/>
                </a:lnTo>
                <a:cubicBezTo>
                  <a:pt x="11082695" y="893317"/>
                  <a:pt x="11065515" y="903602"/>
                  <a:pt x="11049661" y="915797"/>
                </a:cubicBezTo>
                <a:lnTo>
                  <a:pt x="11048263" y="915971"/>
                </a:lnTo>
                <a:cubicBezTo>
                  <a:pt x="11044572" y="919049"/>
                  <a:pt x="11042991" y="921879"/>
                  <a:pt x="11043515" y="924462"/>
                </a:cubicBezTo>
                <a:cubicBezTo>
                  <a:pt x="11044041" y="927044"/>
                  <a:pt x="11045713" y="930181"/>
                  <a:pt x="11048528" y="933876"/>
                </a:cubicBezTo>
                <a:lnTo>
                  <a:pt x="11114519" y="897843"/>
                </a:lnTo>
                <a:cubicBezTo>
                  <a:pt x="11135778" y="886271"/>
                  <a:pt x="11155505" y="875915"/>
                  <a:pt x="11173698" y="866773"/>
                </a:cubicBezTo>
                <a:close/>
                <a:moveTo>
                  <a:pt x="13237557" y="855918"/>
                </a:moveTo>
                <a:cubicBezTo>
                  <a:pt x="13239767" y="859102"/>
                  <a:pt x="13240650" y="860375"/>
                  <a:pt x="13240208" y="859738"/>
                </a:cubicBezTo>
                <a:cubicBezTo>
                  <a:pt x="13231578" y="861901"/>
                  <a:pt x="13228124" y="862766"/>
                  <a:pt x="13229851" y="862334"/>
                </a:cubicBezTo>
                <a:lnTo>
                  <a:pt x="13229594" y="862326"/>
                </a:lnTo>
                <a:lnTo>
                  <a:pt x="13229772" y="862220"/>
                </a:lnTo>
                <a:lnTo>
                  <a:pt x="13228525" y="860424"/>
                </a:lnTo>
                <a:cubicBezTo>
                  <a:pt x="13227752" y="859310"/>
                  <a:pt x="13227311" y="858673"/>
                  <a:pt x="13227200" y="858514"/>
                </a:cubicBezTo>
                <a:cubicBezTo>
                  <a:pt x="13235832" y="856350"/>
                  <a:pt x="13239283" y="855485"/>
                  <a:pt x="13237557" y="855918"/>
                </a:cubicBezTo>
                <a:close/>
                <a:moveTo>
                  <a:pt x="11011362" y="844857"/>
                </a:moveTo>
                <a:lnTo>
                  <a:pt x="11010706" y="845250"/>
                </a:lnTo>
                <a:lnTo>
                  <a:pt x="11008151" y="849401"/>
                </a:lnTo>
                <a:cubicBezTo>
                  <a:pt x="11005405" y="850556"/>
                  <a:pt x="11003790" y="851147"/>
                  <a:pt x="11003301" y="851177"/>
                </a:cubicBezTo>
                <a:lnTo>
                  <a:pt x="11014685" y="852248"/>
                </a:lnTo>
                <a:lnTo>
                  <a:pt x="11016309" y="852401"/>
                </a:lnTo>
                <a:lnTo>
                  <a:pt x="11024048" y="848220"/>
                </a:lnTo>
                <a:cubicBezTo>
                  <a:pt x="11024354" y="846835"/>
                  <a:pt x="11024341" y="846091"/>
                  <a:pt x="11024017" y="845985"/>
                </a:cubicBezTo>
                <a:cubicBezTo>
                  <a:pt x="11023639" y="846172"/>
                  <a:pt x="11021803" y="846447"/>
                  <a:pt x="11018507" y="846806"/>
                </a:cubicBezTo>
                <a:close/>
                <a:moveTo>
                  <a:pt x="12619779" y="812842"/>
                </a:moveTo>
                <a:lnTo>
                  <a:pt x="12563121" y="824351"/>
                </a:lnTo>
                <a:lnTo>
                  <a:pt x="12549836" y="836887"/>
                </a:lnTo>
                <a:lnTo>
                  <a:pt x="12551763" y="853190"/>
                </a:lnTo>
                <a:lnTo>
                  <a:pt x="12553330" y="860381"/>
                </a:lnTo>
                <a:lnTo>
                  <a:pt x="12598297" y="836176"/>
                </a:lnTo>
                <a:lnTo>
                  <a:pt x="12605350" y="832122"/>
                </a:lnTo>
                <a:close/>
                <a:moveTo>
                  <a:pt x="12926264" y="807880"/>
                </a:moveTo>
                <a:lnTo>
                  <a:pt x="12926387" y="808330"/>
                </a:lnTo>
                <a:lnTo>
                  <a:pt x="12924319" y="809442"/>
                </a:lnTo>
                <a:lnTo>
                  <a:pt x="12926171" y="808007"/>
                </a:lnTo>
                <a:close/>
                <a:moveTo>
                  <a:pt x="13200445" y="802433"/>
                </a:moveTo>
                <a:cubicBezTo>
                  <a:pt x="13200555" y="802593"/>
                  <a:pt x="13200998" y="803230"/>
                  <a:pt x="13201770" y="804344"/>
                </a:cubicBezTo>
                <a:cubicBezTo>
                  <a:pt x="13202544" y="805458"/>
                  <a:pt x="13202985" y="806094"/>
                  <a:pt x="13203095" y="806254"/>
                </a:cubicBezTo>
                <a:cubicBezTo>
                  <a:pt x="13194465" y="808417"/>
                  <a:pt x="13191013" y="809282"/>
                  <a:pt x="13192739" y="808850"/>
                </a:cubicBezTo>
                <a:cubicBezTo>
                  <a:pt x="13191902" y="806911"/>
                  <a:pt x="13192853" y="805364"/>
                  <a:pt x="13195597" y="804210"/>
                </a:cubicBezTo>
                <a:cubicBezTo>
                  <a:pt x="13198341" y="803054"/>
                  <a:pt x="13199958" y="802463"/>
                  <a:pt x="13200445" y="802433"/>
                </a:cubicBezTo>
                <a:close/>
                <a:moveTo>
                  <a:pt x="6087957" y="798173"/>
                </a:moveTo>
                <a:cubicBezTo>
                  <a:pt x="6083616" y="801413"/>
                  <a:pt x="6077485" y="804261"/>
                  <a:pt x="6069558" y="806714"/>
                </a:cubicBezTo>
                <a:cubicBezTo>
                  <a:pt x="6061631" y="809169"/>
                  <a:pt x="6054835" y="811060"/>
                  <a:pt x="6049165" y="812386"/>
                </a:cubicBezTo>
                <a:cubicBezTo>
                  <a:pt x="6050169" y="814195"/>
                  <a:pt x="6051482" y="815363"/>
                  <a:pt x="6053117" y="815889"/>
                </a:cubicBezTo>
                <a:cubicBezTo>
                  <a:pt x="6054750" y="816415"/>
                  <a:pt x="6058655" y="816935"/>
                  <a:pt x="6064839" y="817444"/>
                </a:cubicBezTo>
                <a:cubicBezTo>
                  <a:pt x="6069910" y="815986"/>
                  <a:pt x="6074648" y="814050"/>
                  <a:pt x="6079053" y="811636"/>
                </a:cubicBezTo>
                <a:cubicBezTo>
                  <a:pt x="6083459" y="809220"/>
                  <a:pt x="6088198" y="807285"/>
                  <a:pt x="6093268" y="805827"/>
                </a:cubicBezTo>
                <a:lnTo>
                  <a:pt x="6091608" y="803435"/>
                </a:lnTo>
                <a:close/>
                <a:moveTo>
                  <a:pt x="6737443" y="787468"/>
                </a:moveTo>
                <a:cubicBezTo>
                  <a:pt x="6656560" y="825677"/>
                  <a:pt x="6580854" y="862587"/>
                  <a:pt x="6510327" y="898200"/>
                </a:cubicBezTo>
                <a:lnTo>
                  <a:pt x="6518572" y="902412"/>
                </a:lnTo>
                <a:lnTo>
                  <a:pt x="6695660" y="813251"/>
                </a:lnTo>
                <a:close/>
                <a:moveTo>
                  <a:pt x="12109673" y="775317"/>
                </a:moveTo>
                <a:lnTo>
                  <a:pt x="12109251" y="775372"/>
                </a:lnTo>
                <a:lnTo>
                  <a:pt x="12109003" y="775810"/>
                </a:lnTo>
                <a:close/>
                <a:moveTo>
                  <a:pt x="10535333" y="771569"/>
                </a:moveTo>
                <a:lnTo>
                  <a:pt x="10531604" y="778301"/>
                </a:lnTo>
                <a:lnTo>
                  <a:pt x="10538683" y="778967"/>
                </a:lnTo>
                <a:lnTo>
                  <a:pt x="10540306" y="779121"/>
                </a:lnTo>
                <a:lnTo>
                  <a:pt x="10548045" y="774939"/>
                </a:lnTo>
                <a:cubicBezTo>
                  <a:pt x="10548350" y="773555"/>
                  <a:pt x="10548338" y="772810"/>
                  <a:pt x="10548014" y="772705"/>
                </a:cubicBezTo>
                <a:cubicBezTo>
                  <a:pt x="10547636" y="772892"/>
                  <a:pt x="10545801" y="773166"/>
                  <a:pt x="10542503" y="773525"/>
                </a:cubicBezTo>
                <a:close/>
                <a:moveTo>
                  <a:pt x="9103541" y="749423"/>
                </a:moveTo>
                <a:cubicBezTo>
                  <a:pt x="9091943" y="750274"/>
                  <a:pt x="9081311" y="751444"/>
                  <a:pt x="9071646" y="752931"/>
                </a:cubicBezTo>
                <a:cubicBezTo>
                  <a:pt x="9061981" y="754419"/>
                  <a:pt x="9053891" y="754952"/>
                  <a:pt x="9047379" y="754528"/>
                </a:cubicBezTo>
                <a:lnTo>
                  <a:pt x="9037207" y="757077"/>
                </a:lnTo>
                <a:lnTo>
                  <a:pt x="9030703" y="756465"/>
                </a:lnTo>
                <a:lnTo>
                  <a:pt x="9024199" y="755853"/>
                </a:lnTo>
                <a:lnTo>
                  <a:pt x="8761203" y="902484"/>
                </a:lnTo>
                <a:cubicBezTo>
                  <a:pt x="8771677" y="901883"/>
                  <a:pt x="8777297" y="901946"/>
                  <a:pt x="8778056" y="902676"/>
                </a:cubicBezTo>
                <a:cubicBezTo>
                  <a:pt x="8778815" y="903405"/>
                  <a:pt x="8781841" y="904117"/>
                  <a:pt x="8787137" y="904814"/>
                </a:cubicBezTo>
                <a:lnTo>
                  <a:pt x="8780664" y="906436"/>
                </a:lnTo>
                <a:lnTo>
                  <a:pt x="8766423" y="910005"/>
                </a:lnTo>
                <a:cubicBezTo>
                  <a:pt x="8768439" y="914007"/>
                  <a:pt x="8767057" y="918584"/>
                  <a:pt x="8762274" y="923737"/>
                </a:cubicBezTo>
                <a:cubicBezTo>
                  <a:pt x="8757491" y="928890"/>
                  <a:pt x="8752866" y="933176"/>
                  <a:pt x="8748399" y="936595"/>
                </a:cubicBezTo>
                <a:cubicBezTo>
                  <a:pt x="8807090" y="906519"/>
                  <a:pt x="8866786" y="875818"/>
                  <a:pt x="8927489" y="844495"/>
                </a:cubicBezTo>
                <a:cubicBezTo>
                  <a:pt x="8988192" y="813169"/>
                  <a:pt x="9046875" y="781479"/>
                  <a:pt x="9103541" y="749423"/>
                </a:cubicBezTo>
                <a:close/>
                <a:moveTo>
                  <a:pt x="6831494" y="744751"/>
                </a:moveTo>
                <a:lnTo>
                  <a:pt x="6801989" y="757839"/>
                </a:lnTo>
                <a:cubicBezTo>
                  <a:pt x="6785532" y="765513"/>
                  <a:pt x="6770038" y="772385"/>
                  <a:pt x="6755505" y="778457"/>
                </a:cubicBezTo>
                <a:lnTo>
                  <a:pt x="6782372" y="769593"/>
                </a:lnTo>
                <a:lnTo>
                  <a:pt x="6827678" y="746781"/>
                </a:lnTo>
                <a:close/>
                <a:moveTo>
                  <a:pt x="12248051" y="738970"/>
                </a:moveTo>
                <a:cubicBezTo>
                  <a:pt x="12245458" y="739475"/>
                  <a:pt x="12242283" y="739900"/>
                  <a:pt x="12238523" y="740245"/>
                </a:cubicBezTo>
                <a:cubicBezTo>
                  <a:pt x="12239481" y="742341"/>
                  <a:pt x="12237659" y="745527"/>
                  <a:pt x="12233055" y="749808"/>
                </a:cubicBezTo>
                <a:cubicBezTo>
                  <a:pt x="12233021" y="749926"/>
                  <a:pt x="12233565" y="750123"/>
                  <a:pt x="12234693" y="750400"/>
                </a:cubicBezTo>
                <a:cubicBezTo>
                  <a:pt x="12235821" y="750678"/>
                  <a:pt x="12237757" y="750329"/>
                  <a:pt x="12240500" y="749353"/>
                </a:cubicBezTo>
                <a:cubicBezTo>
                  <a:pt x="12243007" y="748316"/>
                  <a:pt x="12244468" y="747226"/>
                  <a:pt x="12244881" y="746085"/>
                </a:cubicBezTo>
                <a:cubicBezTo>
                  <a:pt x="12245295" y="744946"/>
                  <a:pt x="12246284" y="743424"/>
                  <a:pt x="12247851" y="741520"/>
                </a:cubicBezTo>
                <a:lnTo>
                  <a:pt x="12253409" y="739335"/>
                </a:lnTo>
                <a:cubicBezTo>
                  <a:pt x="12252431" y="738587"/>
                  <a:pt x="12250645" y="738466"/>
                  <a:pt x="12248051" y="738970"/>
                </a:cubicBezTo>
                <a:close/>
                <a:moveTo>
                  <a:pt x="12030033" y="738205"/>
                </a:moveTo>
                <a:cubicBezTo>
                  <a:pt x="12023595" y="739603"/>
                  <a:pt x="12017735" y="741084"/>
                  <a:pt x="12012451" y="742646"/>
                </a:cubicBezTo>
                <a:cubicBezTo>
                  <a:pt x="12007167" y="744208"/>
                  <a:pt x="12002671" y="745153"/>
                  <a:pt x="11998963" y="745478"/>
                </a:cubicBezTo>
                <a:cubicBezTo>
                  <a:pt x="11994415" y="747266"/>
                  <a:pt x="11992595" y="747982"/>
                  <a:pt x="11993504" y="747625"/>
                </a:cubicBezTo>
                <a:cubicBezTo>
                  <a:pt x="11993195" y="747643"/>
                  <a:pt x="11991953" y="747719"/>
                  <a:pt x="11989781" y="747852"/>
                </a:cubicBezTo>
                <a:cubicBezTo>
                  <a:pt x="11987611" y="747985"/>
                  <a:pt x="11986371" y="748061"/>
                  <a:pt x="11986061" y="748080"/>
                </a:cubicBezTo>
                <a:lnTo>
                  <a:pt x="11970364" y="759507"/>
                </a:lnTo>
                <a:lnTo>
                  <a:pt x="11906723" y="822648"/>
                </a:lnTo>
                <a:lnTo>
                  <a:pt x="11908648" y="823161"/>
                </a:lnTo>
                <a:lnTo>
                  <a:pt x="11940770" y="801375"/>
                </a:lnTo>
                <a:cubicBezTo>
                  <a:pt x="11971696" y="780337"/>
                  <a:pt x="12001450" y="759280"/>
                  <a:pt x="12030033" y="738205"/>
                </a:cubicBezTo>
                <a:close/>
                <a:moveTo>
                  <a:pt x="8363405" y="728715"/>
                </a:moveTo>
                <a:cubicBezTo>
                  <a:pt x="8356968" y="730114"/>
                  <a:pt x="8351107" y="731595"/>
                  <a:pt x="8345823" y="733157"/>
                </a:cubicBezTo>
                <a:cubicBezTo>
                  <a:pt x="8340539" y="734719"/>
                  <a:pt x="8336044" y="735663"/>
                  <a:pt x="8332335" y="735989"/>
                </a:cubicBezTo>
                <a:cubicBezTo>
                  <a:pt x="8327787" y="737777"/>
                  <a:pt x="8325967" y="738493"/>
                  <a:pt x="8326876" y="738136"/>
                </a:cubicBezTo>
                <a:cubicBezTo>
                  <a:pt x="8326567" y="738154"/>
                  <a:pt x="8325325" y="738230"/>
                  <a:pt x="8323154" y="738363"/>
                </a:cubicBezTo>
                <a:cubicBezTo>
                  <a:pt x="8320984" y="738496"/>
                  <a:pt x="8319743" y="738572"/>
                  <a:pt x="8319433" y="738591"/>
                </a:cubicBezTo>
                <a:lnTo>
                  <a:pt x="8303735" y="750018"/>
                </a:lnTo>
                <a:lnTo>
                  <a:pt x="8257888" y="795505"/>
                </a:lnTo>
                <a:lnTo>
                  <a:pt x="8283876" y="784998"/>
                </a:lnTo>
                <a:close/>
                <a:moveTo>
                  <a:pt x="10742162" y="720275"/>
                </a:moveTo>
                <a:lnTo>
                  <a:pt x="10722597" y="749694"/>
                </a:lnTo>
                <a:lnTo>
                  <a:pt x="10716887" y="766886"/>
                </a:lnTo>
                <a:lnTo>
                  <a:pt x="10740868" y="756877"/>
                </a:lnTo>
                <a:lnTo>
                  <a:pt x="10781334" y="722950"/>
                </a:lnTo>
                <a:lnTo>
                  <a:pt x="10757996" y="721139"/>
                </a:lnTo>
                <a:close/>
                <a:moveTo>
                  <a:pt x="13188855" y="715646"/>
                </a:moveTo>
                <a:cubicBezTo>
                  <a:pt x="13201422" y="716234"/>
                  <a:pt x="13215313" y="718733"/>
                  <a:pt x="13230530" y="723140"/>
                </a:cubicBezTo>
                <a:cubicBezTo>
                  <a:pt x="13207411" y="742388"/>
                  <a:pt x="13184293" y="761636"/>
                  <a:pt x="13161175" y="780883"/>
                </a:cubicBezTo>
                <a:cubicBezTo>
                  <a:pt x="13145412" y="776051"/>
                  <a:pt x="13131287" y="772490"/>
                  <a:pt x="13118807" y="770200"/>
                </a:cubicBezTo>
                <a:cubicBezTo>
                  <a:pt x="13106326" y="767908"/>
                  <a:pt x="13096116" y="765607"/>
                  <a:pt x="13088183" y="763298"/>
                </a:cubicBezTo>
                <a:cubicBezTo>
                  <a:pt x="13101395" y="755690"/>
                  <a:pt x="13116877" y="748073"/>
                  <a:pt x="13134634" y="740446"/>
                </a:cubicBezTo>
                <a:cubicBezTo>
                  <a:pt x="13152391" y="732819"/>
                  <a:pt x="13170467" y="724552"/>
                  <a:pt x="13188855" y="715646"/>
                </a:cubicBezTo>
                <a:close/>
                <a:moveTo>
                  <a:pt x="11467367" y="694037"/>
                </a:moveTo>
                <a:lnTo>
                  <a:pt x="11467490" y="694486"/>
                </a:lnTo>
                <a:lnTo>
                  <a:pt x="11465423" y="695599"/>
                </a:lnTo>
                <a:lnTo>
                  <a:pt x="11467273" y="694164"/>
                </a:lnTo>
                <a:close/>
                <a:moveTo>
                  <a:pt x="10574629" y="692902"/>
                </a:moveTo>
                <a:cubicBezTo>
                  <a:pt x="10569995" y="694724"/>
                  <a:pt x="10568143" y="695452"/>
                  <a:pt x="10569069" y="695088"/>
                </a:cubicBezTo>
                <a:cubicBezTo>
                  <a:pt x="10569702" y="695972"/>
                  <a:pt x="10569403" y="696913"/>
                  <a:pt x="10568173" y="697912"/>
                </a:cubicBezTo>
                <a:cubicBezTo>
                  <a:pt x="10566945" y="698909"/>
                  <a:pt x="10566646" y="699850"/>
                  <a:pt x="10567277" y="700734"/>
                </a:cubicBezTo>
                <a:lnTo>
                  <a:pt x="10567671" y="700581"/>
                </a:lnTo>
                <a:lnTo>
                  <a:pt x="10573124" y="697645"/>
                </a:lnTo>
                <a:close/>
                <a:moveTo>
                  <a:pt x="12098946" y="691341"/>
                </a:moveTo>
                <a:cubicBezTo>
                  <a:pt x="12088755" y="695347"/>
                  <a:pt x="12075784" y="700448"/>
                  <a:pt x="12060031" y="706641"/>
                </a:cubicBezTo>
                <a:cubicBezTo>
                  <a:pt x="12050483" y="712455"/>
                  <a:pt x="12041877" y="719134"/>
                  <a:pt x="12034211" y="726678"/>
                </a:cubicBezTo>
                <a:lnTo>
                  <a:pt x="12033443" y="726883"/>
                </a:lnTo>
                <a:cubicBezTo>
                  <a:pt x="12031681" y="728760"/>
                  <a:pt x="12031083" y="730337"/>
                  <a:pt x="12031644" y="731612"/>
                </a:cubicBezTo>
                <a:cubicBezTo>
                  <a:pt x="12032205" y="732887"/>
                  <a:pt x="12033467" y="734350"/>
                  <a:pt x="12035431" y="736002"/>
                </a:cubicBezTo>
                <a:cubicBezTo>
                  <a:pt x="12046943" y="727756"/>
                  <a:pt x="12058083" y="719796"/>
                  <a:pt x="12068850" y="712122"/>
                </a:cubicBezTo>
                <a:cubicBezTo>
                  <a:pt x="12079620" y="704447"/>
                  <a:pt x="12089652" y="697519"/>
                  <a:pt x="12098946" y="691341"/>
                </a:cubicBezTo>
                <a:close/>
                <a:moveTo>
                  <a:pt x="8432319" y="681851"/>
                </a:moveTo>
                <a:cubicBezTo>
                  <a:pt x="8422128" y="685859"/>
                  <a:pt x="8409156" y="690959"/>
                  <a:pt x="8393403" y="697152"/>
                </a:cubicBezTo>
                <a:cubicBezTo>
                  <a:pt x="8383856" y="702966"/>
                  <a:pt x="8375249" y="709644"/>
                  <a:pt x="8367583" y="717189"/>
                </a:cubicBezTo>
                <a:lnTo>
                  <a:pt x="8366815" y="717393"/>
                </a:lnTo>
                <a:cubicBezTo>
                  <a:pt x="8365055" y="719272"/>
                  <a:pt x="8364455" y="720848"/>
                  <a:pt x="8365016" y="722123"/>
                </a:cubicBezTo>
                <a:cubicBezTo>
                  <a:pt x="8365577" y="723398"/>
                  <a:pt x="8366840" y="724861"/>
                  <a:pt x="8368803" y="726513"/>
                </a:cubicBezTo>
                <a:cubicBezTo>
                  <a:pt x="8380315" y="718267"/>
                  <a:pt x="8391455" y="710306"/>
                  <a:pt x="8402222" y="702633"/>
                </a:cubicBezTo>
                <a:cubicBezTo>
                  <a:pt x="8412992" y="694958"/>
                  <a:pt x="8423024" y="688030"/>
                  <a:pt x="8432319" y="681851"/>
                </a:cubicBezTo>
                <a:close/>
                <a:moveTo>
                  <a:pt x="9238798" y="679649"/>
                </a:moveTo>
                <a:lnTo>
                  <a:pt x="9166299" y="697818"/>
                </a:lnTo>
                <a:cubicBezTo>
                  <a:pt x="9147795" y="706193"/>
                  <a:pt x="9130615" y="716478"/>
                  <a:pt x="9114761" y="728673"/>
                </a:cubicBezTo>
                <a:lnTo>
                  <a:pt x="9113363" y="728847"/>
                </a:lnTo>
                <a:cubicBezTo>
                  <a:pt x="9109672" y="731925"/>
                  <a:pt x="9108091" y="734755"/>
                  <a:pt x="9108615" y="737338"/>
                </a:cubicBezTo>
                <a:cubicBezTo>
                  <a:pt x="9109141" y="739920"/>
                  <a:pt x="9110813" y="743057"/>
                  <a:pt x="9113628" y="746752"/>
                </a:cubicBezTo>
                <a:lnTo>
                  <a:pt x="9179619" y="710719"/>
                </a:lnTo>
                <a:cubicBezTo>
                  <a:pt x="9200878" y="699147"/>
                  <a:pt x="9220605" y="688791"/>
                  <a:pt x="9238798" y="679649"/>
                </a:cubicBezTo>
                <a:close/>
                <a:moveTo>
                  <a:pt x="8488641" y="676143"/>
                </a:moveTo>
                <a:lnTo>
                  <a:pt x="8469994" y="678194"/>
                </a:lnTo>
                <a:lnTo>
                  <a:pt x="8452260" y="695790"/>
                </a:lnTo>
                <a:close/>
                <a:moveTo>
                  <a:pt x="11302657" y="668794"/>
                </a:moveTo>
                <a:cubicBezTo>
                  <a:pt x="11304867" y="671978"/>
                  <a:pt x="11305750" y="673251"/>
                  <a:pt x="11305308" y="672614"/>
                </a:cubicBezTo>
                <a:cubicBezTo>
                  <a:pt x="11296678" y="674777"/>
                  <a:pt x="11293224" y="675642"/>
                  <a:pt x="11294951" y="675210"/>
                </a:cubicBezTo>
                <a:lnTo>
                  <a:pt x="11294694" y="675202"/>
                </a:lnTo>
                <a:lnTo>
                  <a:pt x="11294872" y="675096"/>
                </a:lnTo>
                <a:lnTo>
                  <a:pt x="11293625" y="673300"/>
                </a:lnTo>
                <a:cubicBezTo>
                  <a:pt x="11292852" y="672186"/>
                  <a:pt x="11292411" y="671549"/>
                  <a:pt x="11292300" y="671390"/>
                </a:cubicBezTo>
                <a:cubicBezTo>
                  <a:pt x="11300932" y="669226"/>
                  <a:pt x="11304383" y="668361"/>
                  <a:pt x="11302657" y="668794"/>
                </a:cubicBezTo>
                <a:close/>
                <a:moveTo>
                  <a:pt x="12233042" y="663267"/>
                </a:moveTo>
                <a:lnTo>
                  <a:pt x="12181135" y="703552"/>
                </a:lnTo>
                <a:lnTo>
                  <a:pt x="12180580" y="704341"/>
                </a:lnTo>
                <a:cubicBezTo>
                  <a:pt x="12178693" y="708531"/>
                  <a:pt x="12176105" y="712536"/>
                  <a:pt x="12172815" y="716351"/>
                </a:cubicBezTo>
                <a:cubicBezTo>
                  <a:pt x="12179623" y="714704"/>
                  <a:pt x="12185501" y="713114"/>
                  <a:pt x="12190448" y="711581"/>
                </a:cubicBezTo>
                <a:lnTo>
                  <a:pt x="12197656" y="708931"/>
                </a:lnTo>
                <a:close/>
                <a:moveTo>
                  <a:pt x="11795080" y="660617"/>
                </a:moveTo>
                <a:lnTo>
                  <a:pt x="11789637" y="662756"/>
                </a:lnTo>
                <a:lnTo>
                  <a:pt x="11789071" y="664042"/>
                </a:lnTo>
                <a:close/>
                <a:moveTo>
                  <a:pt x="11665733" y="657927"/>
                </a:moveTo>
                <a:lnTo>
                  <a:pt x="11664997" y="658419"/>
                </a:lnTo>
                <a:lnTo>
                  <a:pt x="11665383" y="658005"/>
                </a:lnTo>
                <a:close/>
                <a:moveTo>
                  <a:pt x="9076107" y="657636"/>
                </a:moveTo>
                <a:cubicBezTo>
                  <a:pt x="9076947" y="659575"/>
                  <a:pt x="9075993" y="661122"/>
                  <a:pt x="9073251" y="662277"/>
                </a:cubicBezTo>
                <a:cubicBezTo>
                  <a:pt x="9070505" y="663432"/>
                  <a:pt x="9068890" y="664023"/>
                  <a:pt x="9068401" y="664053"/>
                </a:cubicBezTo>
                <a:lnTo>
                  <a:pt x="9079785" y="665124"/>
                </a:lnTo>
                <a:lnTo>
                  <a:pt x="9081409" y="665277"/>
                </a:lnTo>
                <a:lnTo>
                  <a:pt x="9089148" y="661096"/>
                </a:lnTo>
                <a:cubicBezTo>
                  <a:pt x="9089454" y="659711"/>
                  <a:pt x="9089441" y="658967"/>
                  <a:pt x="9089117" y="658861"/>
                </a:cubicBezTo>
                <a:cubicBezTo>
                  <a:pt x="9088739" y="659048"/>
                  <a:pt x="9086903" y="659323"/>
                  <a:pt x="9083607" y="659682"/>
                </a:cubicBezTo>
                <a:cubicBezTo>
                  <a:pt x="9080310" y="660040"/>
                  <a:pt x="9077811" y="659359"/>
                  <a:pt x="9076107" y="657636"/>
                </a:cubicBezTo>
                <a:close/>
                <a:moveTo>
                  <a:pt x="13047433" y="634487"/>
                </a:moveTo>
                <a:cubicBezTo>
                  <a:pt x="13038803" y="636650"/>
                  <a:pt x="13035350" y="637515"/>
                  <a:pt x="13037076" y="637083"/>
                </a:cubicBezTo>
                <a:cubicBezTo>
                  <a:pt x="13037859" y="638942"/>
                  <a:pt x="13037016" y="640648"/>
                  <a:pt x="13034548" y="642201"/>
                </a:cubicBezTo>
                <a:cubicBezTo>
                  <a:pt x="13032082" y="643754"/>
                  <a:pt x="13031238" y="645460"/>
                  <a:pt x="13032021" y="647319"/>
                </a:cubicBezTo>
                <a:cubicBezTo>
                  <a:pt x="13040652" y="645156"/>
                  <a:pt x="13044104" y="644291"/>
                  <a:pt x="13042377" y="644724"/>
                </a:cubicBezTo>
                <a:cubicBezTo>
                  <a:pt x="13040210" y="644519"/>
                  <a:pt x="13041896" y="641107"/>
                  <a:pt x="13047433" y="634487"/>
                </a:cubicBezTo>
                <a:close/>
                <a:moveTo>
                  <a:pt x="10684879" y="625718"/>
                </a:moveTo>
                <a:lnTo>
                  <a:pt x="10628221" y="637227"/>
                </a:lnTo>
                <a:lnTo>
                  <a:pt x="10614936" y="649763"/>
                </a:lnTo>
                <a:lnTo>
                  <a:pt x="10616863" y="666066"/>
                </a:lnTo>
                <a:lnTo>
                  <a:pt x="10618430" y="673257"/>
                </a:lnTo>
                <a:lnTo>
                  <a:pt x="10663397" y="649052"/>
                </a:lnTo>
                <a:lnTo>
                  <a:pt x="10670450" y="644998"/>
                </a:lnTo>
                <a:close/>
                <a:moveTo>
                  <a:pt x="10991364" y="620756"/>
                </a:moveTo>
                <a:lnTo>
                  <a:pt x="10991487" y="621206"/>
                </a:lnTo>
                <a:lnTo>
                  <a:pt x="10989419" y="622318"/>
                </a:lnTo>
                <a:lnTo>
                  <a:pt x="10991271" y="620883"/>
                </a:lnTo>
                <a:close/>
                <a:moveTo>
                  <a:pt x="11265545" y="615309"/>
                </a:moveTo>
                <a:cubicBezTo>
                  <a:pt x="11265655" y="615469"/>
                  <a:pt x="11266098" y="616106"/>
                  <a:pt x="11266870" y="617220"/>
                </a:cubicBezTo>
                <a:cubicBezTo>
                  <a:pt x="11267644" y="618334"/>
                  <a:pt x="11268085" y="618970"/>
                  <a:pt x="11268195" y="619130"/>
                </a:cubicBezTo>
                <a:cubicBezTo>
                  <a:pt x="11259565" y="621293"/>
                  <a:pt x="11256113" y="622158"/>
                  <a:pt x="11257839" y="621726"/>
                </a:cubicBezTo>
                <a:cubicBezTo>
                  <a:pt x="11257002" y="619787"/>
                  <a:pt x="11257953" y="618240"/>
                  <a:pt x="11260697" y="617086"/>
                </a:cubicBezTo>
                <a:cubicBezTo>
                  <a:pt x="11263441" y="615930"/>
                  <a:pt x="11265058" y="615339"/>
                  <a:pt x="11265545" y="615309"/>
                </a:cubicBezTo>
                <a:close/>
                <a:moveTo>
                  <a:pt x="8594387" y="613765"/>
                </a:moveTo>
                <a:lnTo>
                  <a:pt x="8551400" y="624538"/>
                </a:lnTo>
                <a:cubicBezTo>
                  <a:pt x="8532894" y="632913"/>
                  <a:pt x="8515715" y="643198"/>
                  <a:pt x="8499861" y="655392"/>
                </a:cubicBezTo>
                <a:lnTo>
                  <a:pt x="8498463" y="655566"/>
                </a:lnTo>
                <a:cubicBezTo>
                  <a:pt x="8494772" y="658644"/>
                  <a:pt x="8493191" y="661474"/>
                  <a:pt x="8493716" y="664057"/>
                </a:cubicBezTo>
                <a:cubicBezTo>
                  <a:pt x="8494242" y="666640"/>
                  <a:pt x="8495914" y="669776"/>
                  <a:pt x="8498729" y="673471"/>
                </a:cubicBezTo>
                <a:lnTo>
                  <a:pt x="8545337" y="648021"/>
                </a:lnTo>
                <a:lnTo>
                  <a:pt x="8541020" y="644055"/>
                </a:lnTo>
                <a:cubicBezTo>
                  <a:pt x="8543567" y="643054"/>
                  <a:pt x="8545420" y="642325"/>
                  <a:pt x="8546578" y="641869"/>
                </a:cubicBezTo>
                <a:cubicBezTo>
                  <a:pt x="8547737" y="641414"/>
                  <a:pt x="8549591" y="640685"/>
                  <a:pt x="8552139" y="639684"/>
                </a:cubicBezTo>
                <a:lnTo>
                  <a:pt x="8555297" y="642584"/>
                </a:lnTo>
                <a:lnTo>
                  <a:pt x="8562308" y="638755"/>
                </a:lnTo>
                <a:close/>
                <a:moveTo>
                  <a:pt x="12297165" y="612532"/>
                </a:moveTo>
                <a:cubicBezTo>
                  <a:pt x="12298733" y="613974"/>
                  <a:pt x="12299363" y="614552"/>
                  <a:pt x="12299048" y="614263"/>
                </a:cubicBezTo>
                <a:cubicBezTo>
                  <a:pt x="12294415" y="616084"/>
                  <a:pt x="12292562" y="616813"/>
                  <a:pt x="12293489" y="616449"/>
                </a:cubicBezTo>
                <a:lnTo>
                  <a:pt x="12293343" y="616467"/>
                </a:lnTo>
                <a:lnTo>
                  <a:pt x="12293433" y="616397"/>
                </a:lnTo>
                <a:lnTo>
                  <a:pt x="12292547" y="615583"/>
                </a:lnTo>
                <a:cubicBezTo>
                  <a:pt x="12291999" y="615079"/>
                  <a:pt x="12291683" y="614790"/>
                  <a:pt x="12291605" y="614718"/>
                </a:cubicBezTo>
                <a:cubicBezTo>
                  <a:pt x="12296238" y="612897"/>
                  <a:pt x="12298090" y="612168"/>
                  <a:pt x="12297165" y="612532"/>
                </a:cubicBezTo>
                <a:close/>
                <a:moveTo>
                  <a:pt x="8623898" y="606369"/>
                </a:moveTo>
                <a:lnTo>
                  <a:pt x="8616628" y="608192"/>
                </a:lnTo>
                <a:lnTo>
                  <a:pt x="8621558" y="607598"/>
                </a:lnTo>
                <a:close/>
                <a:moveTo>
                  <a:pt x="12270791" y="588308"/>
                </a:moveTo>
                <a:cubicBezTo>
                  <a:pt x="12270871" y="588380"/>
                  <a:pt x="12271183" y="588668"/>
                  <a:pt x="12271733" y="589173"/>
                </a:cubicBezTo>
                <a:cubicBezTo>
                  <a:pt x="12272283" y="589677"/>
                  <a:pt x="12272596" y="589966"/>
                  <a:pt x="12272676" y="590037"/>
                </a:cubicBezTo>
                <a:cubicBezTo>
                  <a:pt x="12268042" y="591859"/>
                  <a:pt x="12266190" y="592588"/>
                  <a:pt x="12267115" y="592223"/>
                </a:cubicBezTo>
                <a:cubicBezTo>
                  <a:pt x="12266446" y="591304"/>
                  <a:pt x="12266823" y="590434"/>
                  <a:pt x="12268248" y="589616"/>
                </a:cubicBezTo>
                <a:cubicBezTo>
                  <a:pt x="12269671" y="588799"/>
                  <a:pt x="12270521" y="588363"/>
                  <a:pt x="12270791" y="588308"/>
                </a:cubicBezTo>
                <a:close/>
                <a:moveTo>
                  <a:pt x="10174773" y="588193"/>
                </a:moveTo>
                <a:lnTo>
                  <a:pt x="10174351" y="588248"/>
                </a:lnTo>
                <a:lnTo>
                  <a:pt x="10174103" y="588686"/>
                </a:lnTo>
                <a:close/>
                <a:moveTo>
                  <a:pt x="8461536" y="584445"/>
                </a:moveTo>
                <a:lnTo>
                  <a:pt x="8457807" y="591177"/>
                </a:lnTo>
                <a:lnTo>
                  <a:pt x="8464886" y="591843"/>
                </a:lnTo>
                <a:lnTo>
                  <a:pt x="8466509" y="591997"/>
                </a:lnTo>
                <a:lnTo>
                  <a:pt x="8474248" y="587815"/>
                </a:lnTo>
                <a:cubicBezTo>
                  <a:pt x="8474553" y="586431"/>
                  <a:pt x="8474541" y="585686"/>
                  <a:pt x="8474217" y="585581"/>
                </a:cubicBezTo>
                <a:cubicBezTo>
                  <a:pt x="8473839" y="585768"/>
                  <a:pt x="8472004" y="586042"/>
                  <a:pt x="8468706" y="586401"/>
                </a:cubicBezTo>
                <a:close/>
                <a:moveTo>
                  <a:pt x="12196175" y="582359"/>
                </a:moveTo>
                <a:lnTo>
                  <a:pt x="12188317" y="592864"/>
                </a:lnTo>
                <a:lnTo>
                  <a:pt x="12196190" y="583918"/>
                </a:lnTo>
                <a:close/>
                <a:moveTo>
                  <a:pt x="12816090" y="580472"/>
                </a:moveTo>
                <a:lnTo>
                  <a:pt x="12814683" y="581248"/>
                </a:lnTo>
                <a:lnTo>
                  <a:pt x="12815449" y="580509"/>
                </a:lnTo>
                <a:close/>
                <a:moveTo>
                  <a:pt x="12217791" y="578426"/>
                </a:moveTo>
                <a:lnTo>
                  <a:pt x="12209544" y="589787"/>
                </a:lnTo>
                <a:cubicBezTo>
                  <a:pt x="12203293" y="597907"/>
                  <a:pt x="12196460" y="605948"/>
                  <a:pt x="12189044" y="613909"/>
                </a:cubicBezTo>
                <a:cubicBezTo>
                  <a:pt x="12190139" y="614611"/>
                  <a:pt x="12191696" y="614822"/>
                  <a:pt x="12193715" y="614544"/>
                </a:cubicBezTo>
                <a:cubicBezTo>
                  <a:pt x="12195732" y="614265"/>
                  <a:pt x="12197289" y="614476"/>
                  <a:pt x="12198385" y="615178"/>
                </a:cubicBezTo>
                <a:cubicBezTo>
                  <a:pt x="12206513" y="608327"/>
                  <a:pt x="12214297" y="602074"/>
                  <a:pt x="12221739" y="596421"/>
                </a:cubicBezTo>
                <a:lnTo>
                  <a:pt x="12244453" y="580408"/>
                </a:lnTo>
                <a:lnTo>
                  <a:pt x="12221555" y="578632"/>
                </a:lnTo>
                <a:close/>
                <a:moveTo>
                  <a:pt x="12426437" y="577405"/>
                </a:moveTo>
                <a:cubicBezTo>
                  <a:pt x="12428005" y="578848"/>
                  <a:pt x="12428634" y="579424"/>
                  <a:pt x="12428321" y="579136"/>
                </a:cubicBezTo>
                <a:cubicBezTo>
                  <a:pt x="12423687" y="580957"/>
                  <a:pt x="12421834" y="581685"/>
                  <a:pt x="12422760" y="581322"/>
                </a:cubicBezTo>
                <a:lnTo>
                  <a:pt x="12422615" y="581340"/>
                </a:lnTo>
                <a:lnTo>
                  <a:pt x="12422705" y="581270"/>
                </a:lnTo>
                <a:lnTo>
                  <a:pt x="12421820" y="580456"/>
                </a:lnTo>
                <a:cubicBezTo>
                  <a:pt x="12421270" y="579952"/>
                  <a:pt x="12420955" y="579663"/>
                  <a:pt x="12420876" y="579591"/>
                </a:cubicBezTo>
                <a:cubicBezTo>
                  <a:pt x="12425510" y="577770"/>
                  <a:pt x="12427363" y="577041"/>
                  <a:pt x="12426437" y="577405"/>
                </a:cubicBezTo>
                <a:close/>
                <a:moveTo>
                  <a:pt x="8759809" y="567916"/>
                </a:moveTo>
                <a:cubicBezTo>
                  <a:pt x="8761378" y="569358"/>
                  <a:pt x="8762007" y="569935"/>
                  <a:pt x="8761692" y="569647"/>
                </a:cubicBezTo>
                <a:cubicBezTo>
                  <a:pt x="8757060" y="571468"/>
                  <a:pt x="8755207" y="572197"/>
                  <a:pt x="8756133" y="571832"/>
                </a:cubicBezTo>
                <a:lnTo>
                  <a:pt x="8755987" y="571850"/>
                </a:lnTo>
                <a:lnTo>
                  <a:pt x="8756077" y="571780"/>
                </a:lnTo>
                <a:lnTo>
                  <a:pt x="8755192" y="570967"/>
                </a:lnTo>
                <a:cubicBezTo>
                  <a:pt x="8754643" y="570462"/>
                  <a:pt x="8754328" y="570174"/>
                  <a:pt x="8754249" y="570102"/>
                </a:cubicBezTo>
                <a:cubicBezTo>
                  <a:pt x="8758882" y="568281"/>
                  <a:pt x="8760735" y="567552"/>
                  <a:pt x="8759809" y="567916"/>
                </a:cubicBezTo>
                <a:close/>
                <a:moveTo>
                  <a:pt x="7029745" y="562299"/>
                </a:moveTo>
                <a:cubicBezTo>
                  <a:pt x="7018146" y="563150"/>
                  <a:pt x="7007514" y="564320"/>
                  <a:pt x="6997849" y="565807"/>
                </a:cubicBezTo>
                <a:cubicBezTo>
                  <a:pt x="6988184" y="567295"/>
                  <a:pt x="6980095" y="567828"/>
                  <a:pt x="6973583" y="567404"/>
                </a:cubicBezTo>
                <a:lnTo>
                  <a:pt x="6963410" y="569953"/>
                </a:lnTo>
                <a:lnTo>
                  <a:pt x="6956906" y="569341"/>
                </a:lnTo>
                <a:lnTo>
                  <a:pt x="6950402" y="568729"/>
                </a:lnTo>
                <a:lnTo>
                  <a:pt x="6687406" y="715360"/>
                </a:lnTo>
                <a:cubicBezTo>
                  <a:pt x="6697881" y="714759"/>
                  <a:pt x="6703500" y="714822"/>
                  <a:pt x="6704259" y="715552"/>
                </a:cubicBezTo>
                <a:cubicBezTo>
                  <a:pt x="6705018" y="716281"/>
                  <a:pt x="6708045" y="716993"/>
                  <a:pt x="6713340" y="717690"/>
                </a:cubicBezTo>
                <a:lnTo>
                  <a:pt x="6706867" y="719312"/>
                </a:lnTo>
                <a:lnTo>
                  <a:pt x="6692626" y="722881"/>
                </a:lnTo>
                <a:cubicBezTo>
                  <a:pt x="6694643" y="726883"/>
                  <a:pt x="6693260" y="731460"/>
                  <a:pt x="6688477" y="736613"/>
                </a:cubicBezTo>
                <a:cubicBezTo>
                  <a:pt x="6683695" y="741766"/>
                  <a:pt x="6679069" y="746052"/>
                  <a:pt x="6674602" y="749471"/>
                </a:cubicBezTo>
                <a:cubicBezTo>
                  <a:pt x="6733293" y="719395"/>
                  <a:pt x="6792989" y="688694"/>
                  <a:pt x="6853692" y="657371"/>
                </a:cubicBezTo>
                <a:cubicBezTo>
                  <a:pt x="6914395" y="626045"/>
                  <a:pt x="6973079" y="594355"/>
                  <a:pt x="7029745" y="562299"/>
                </a:cubicBezTo>
                <a:close/>
                <a:moveTo>
                  <a:pt x="12400064" y="553180"/>
                </a:moveTo>
                <a:cubicBezTo>
                  <a:pt x="12400143" y="553253"/>
                  <a:pt x="12400455" y="553541"/>
                  <a:pt x="12401005" y="554045"/>
                </a:cubicBezTo>
                <a:cubicBezTo>
                  <a:pt x="12401555" y="554550"/>
                  <a:pt x="12401868" y="554839"/>
                  <a:pt x="12401948" y="554910"/>
                </a:cubicBezTo>
                <a:cubicBezTo>
                  <a:pt x="12397314" y="556732"/>
                  <a:pt x="12395462" y="557461"/>
                  <a:pt x="12396387" y="557096"/>
                </a:cubicBezTo>
                <a:cubicBezTo>
                  <a:pt x="12395717" y="556177"/>
                  <a:pt x="12396095" y="555307"/>
                  <a:pt x="12397519" y="554489"/>
                </a:cubicBezTo>
                <a:cubicBezTo>
                  <a:pt x="12398943" y="553672"/>
                  <a:pt x="12399792" y="553236"/>
                  <a:pt x="12400064" y="553180"/>
                </a:cubicBezTo>
                <a:close/>
                <a:moveTo>
                  <a:pt x="10313151" y="551846"/>
                </a:moveTo>
                <a:cubicBezTo>
                  <a:pt x="10310558" y="552351"/>
                  <a:pt x="10307383" y="552776"/>
                  <a:pt x="10303623" y="553121"/>
                </a:cubicBezTo>
                <a:cubicBezTo>
                  <a:pt x="10304581" y="555217"/>
                  <a:pt x="10302759" y="558403"/>
                  <a:pt x="10298155" y="562684"/>
                </a:cubicBezTo>
                <a:cubicBezTo>
                  <a:pt x="10298121" y="562802"/>
                  <a:pt x="10298665" y="562999"/>
                  <a:pt x="10299793" y="563276"/>
                </a:cubicBezTo>
                <a:cubicBezTo>
                  <a:pt x="10300921" y="563554"/>
                  <a:pt x="10302857" y="563205"/>
                  <a:pt x="10305600" y="562229"/>
                </a:cubicBezTo>
                <a:cubicBezTo>
                  <a:pt x="10308107" y="561192"/>
                  <a:pt x="10309568" y="560102"/>
                  <a:pt x="10309981" y="558961"/>
                </a:cubicBezTo>
                <a:cubicBezTo>
                  <a:pt x="10310395" y="557822"/>
                  <a:pt x="10311384" y="556300"/>
                  <a:pt x="10312951" y="554396"/>
                </a:cubicBezTo>
                <a:lnTo>
                  <a:pt x="10318509" y="552211"/>
                </a:lnTo>
                <a:cubicBezTo>
                  <a:pt x="10317531" y="551463"/>
                  <a:pt x="10315745" y="551342"/>
                  <a:pt x="10313151" y="551846"/>
                </a:cubicBezTo>
                <a:close/>
                <a:moveTo>
                  <a:pt x="10095133" y="551081"/>
                </a:moveTo>
                <a:cubicBezTo>
                  <a:pt x="10088695" y="552479"/>
                  <a:pt x="10082835" y="553960"/>
                  <a:pt x="10077551" y="555522"/>
                </a:cubicBezTo>
                <a:cubicBezTo>
                  <a:pt x="10072267" y="557084"/>
                  <a:pt x="10067771" y="558029"/>
                  <a:pt x="10064063" y="558354"/>
                </a:cubicBezTo>
                <a:cubicBezTo>
                  <a:pt x="10059515" y="560142"/>
                  <a:pt x="10057695" y="560858"/>
                  <a:pt x="10058604" y="560501"/>
                </a:cubicBezTo>
                <a:cubicBezTo>
                  <a:pt x="10058295" y="560519"/>
                  <a:pt x="10057053" y="560595"/>
                  <a:pt x="10054881" y="560728"/>
                </a:cubicBezTo>
                <a:cubicBezTo>
                  <a:pt x="10052711" y="560861"/>
                  <a:pt x="10051471" y="560937"/>
                  <a:pt x="10051161" y="560956"/>
                </a:cubicBezTo>
                <a:lnTo>
                  <a:pt x="10035464" y="572383"/>
                </a:lnTo>
                <a:lnTo>
                  <a:pt x="9971823" y="635524"/>
                </a:lnTo>
                <a:lnTo>
                  <a:pt x="9973748" y="636037"/>
                </a:lnTo>
                <a:lnTo>
                  <a:pt x="10005870" y="614251"/>
                </a:lnTo>
                <a:cubicBezTo>
                  <a:pt x="10036796" y="593213"/>
                  <a:pt x="10066550" y="572156"/>
                  <a:pt x="10095133" y="551081"/>
                </a:cubicBezTo>
                <a:close/>
                <a:moveTo>
                  <a:pt x="12105807" y="540167"/>
                </a:moveTo>
                <a:lnTo>
                  <a:pt x="12088716" y="561618"/>
                </a:lnTo>
                <a:cubicBezTo>
                  <a:pt x="12064273" y="592490"/>
                  <a:pt x="12037525" y="625349"/>
                  <a:pt x="12008475" y="660194"/>
                </a:cubicBezTo>
                <a:cubicBezTo>
                  <a:pt x="12028546" y="646279"/>
                  <a:pt x="12047325" y="633027"/>
                  <a:pt x="12064809" y="620440"/>
                </a:cubicBezTo>
                <a:lnTo>
                  <a:pt x="12066917" y="618862"/>
                </a:lnTo>
                <a:lnTo>
                  <a:pt x="12066811" y="608894"/>
                </a:lnTo>
                <a:cubicBezTo>
                  <a:pt x="12063748" y="605929"/>
                  <a:pt x="12061848" y="602660"/>
                  <a:pt x="12061110" y="599089"/>
                </a:cubicBezTo>
                <a:close/>
                <a:moveTo>
                  <a:pt x="8668365" y="533151"/>
                </a:moveTo>
                <a:lnTo>
                  <a:pt x="8648800" y="562570"/>
                </a:lnTo>
                <a:cubicBezTo>
                  <a:pt x="8646160" y="573042"/>
                  <a:pt x="8642709" y="583436"/>
                  <a:pt x="8638442" y="593755"/>
                </a:cubicBezTo>
                <a:lnTo>
                  <a:pt x="8707537" y="535826"/>
                </a:lnTo>
                <a:lnTo>
                  <a:pt x="8684199" y="534015"/>
                </a:lnTo>
                <a:close/>
                <a:moveTo>
                  <a:pt x="11588535" y="520644"/>
                </a:moveTo>
                <a:lnTo>
                  <a:pt x="11578180" y="523240"/>
                </a:lnTo>
                <a:cubicBezTo>
                  <a:pt x="11578961" y="525098"/>
                  <a:pt x="11578119" y="526805"/>
                  <a:pt x="11575652" y="528357"/>
                </a:cubicBezTo>
                <a:cubicBezTo>
                  <a:pt x="11573184" y="529911"/>
                  <a:pt x="11572341" y="531617"/>
                  <a:pt x="11573124" y="533475"/>
                </a:cubicBezTo>
                <a:lnTo>
                  <a:pt x="11583481" y="530880"/>
                </a:lnTo>
                <a:cubicBezTo>
                  <a:pt x="11581313" y="530676"/>
                  <a:pt x="11582998" y="527264"/>
                  <a:pt x="11588535" y="520644"/>
                </a:cubicBezTo>
                <a:close/>
                <a:moveTo>
                  <a:pt x="12167459" y="515267"/>
                </a:moveTo>
                <a:cubicBezTo>
                  <a:pt x="12162826" y="517089"/>
                  <a:pt x="12160973" y="517818"/>
                  <a:pt x="12161900" y="517454"/>
                </a:cubicBezTo>
                <a:cubicBezTo>
                  <a:pt x="12162532" y="518337"/>
                  <a:pt x="12162233" y="519279"/>
                  <a:pt x="12161005" y="520277"/>
                </a:cubicBezTo>
                <a:cubicBezTo>
                  <a:pt x="12159775" y="521275"/>
                  <a:pt x="12159477" y="522215"/>
                  <a:pt x="12160108" y="523100"/>
                </a:cubicBezTo>
                <a:cubicBezTo>
                  <a:pt x="12164741" y="521279"/>
                  <a:pt x="12166593" y="520550"/>
                  <a:pt x="12165667" y="520914"/>
                </a:cubicBezTo>
                <a:cubicBezTo>
                  <a:pt x="12164428" y="520990"/>
                  <a:pt x="12165025" y="519108"/>
                  <a:pt x="12167459" y="515267"/>
                </a:cubicBezTo>
                <a:close/>
                <a:moveTo>
                  <a:pt x="12384625" y="509830"/>
                </a:moveTo>
                <a:cubicBezTo>
                  <a:pt x="12391753" y="509086"/>
                  <a:pt x="12399825" y="509207"/>
                  <a:pt x="12408839" y="510194"/>
                </a:cubicBezTo>
                <a:cubicBezTo>
                  <a:pt x="12397811" y="521942"/>
                  <a:pt x="12386786" y="533691"/>
                  <a:pt x="12375759" y="545439"/>
                </a:cubicBezTo>
                <a:cubicBezTo>
                  <a:pt x="12366394" y="544282"/>
                  <a:pt x="12358083" y="543637"/>
                  <a:pt x="12350827" y="543504"/>
                </a:cubicBezTo>
                <a:cubicBezTo>
                  <a:pt x="12343571" y="543372"/>
                  <a:pt x="12337593" y="543045"/>
                  <a:pt x="12332892" y="542525"/>
                </a:cubicBezTo>
                <a:cubicBezTo>
                  <a:pt x="12339541" y="537542"/>
                  <a:pt x="12347468" y="532367"/>
                  <a:pt x="12356673" y="526997"/>
                </a:cubicBezTo>
                <a:cubicBezTo>
                  <a:pt x="12365879" y="521628"/>
                  <a:pt x="12375197" y="515904"/>
                  <a:pt x="12384625" y="509830"/>
                </a:cubicBezTo>
                <a:close/>
                <a:moveTo>
                  <a:pt x="9532467" y="506913"/>
                </a:moveTo>
                <a:lnTo>
                  <a:pt x="9532590" y="507362"/>
                </a:lnTo>
                <a:lnTo>
                  <a:pt x="9530523" y="508475"/>
                </a:lnTo>
                <a:lnTo>
                  <a:pt x="9532373" y="507040"/>
                </a:lnTo>
                <a:close/>
                <a:moveTo>
                  <a:pt x="12031773" y="506908"/>
                </a:moveTo>
                <a:lnTo>
                  <a:pt x="12031061" y="507422"/>
                </a:lnTo>
                <a:lnTo>
                  <a:pt x="12031416" y="506981"/>
                </a:lnTo>
                <a:close/>
                <a:moveTo>
                  <a:pt x="8500832" y="505778"/>
                </a:moveTo>
                <a:cubicBezTo>
                  <a:pt x="8496198" y="507600"/>
                  <a:pt x="8494346" y="508328"/>
                  <a:pt x="8495272" y="507964"/>
                </a:cubicBezTo>
                <a:cubicBezTo>
                  <a:pt x="8495905" y="508848"/>
                  <a:pt x="8495606" y="509789"/>
                  <a:pt x="8494376" y="510788"/>
                </a:cubicBezTo>
                <a:cubicBezTo>
                  <a:pt x="8493148" y="511785"/>
                  <a:pt x="8492849" y="512726"/>
                  <a:pt x="8493480" y="513610"/>
                </a:cubicBezTo>
                <a:lnTo>
                  <a:pt x="8493874" y="513457"/>
                </a:lnTo>
                <a:lnTo>
                  <a:pt x="8499327" y="510521"/>
                </a:lnTo>
                <a:close/>
                <a:moveTo>
                  <a:pt x="10164046" y="504217"/>
                </a:moveTo>
                <a:cubicBezTo>
                  <a:pt x="10153855" y="508223"/>
                  <a:pt x="10140884" y="513324"/>
                  <a:pt x="10125131" y="519517"/>
                </a:cubicBezTo>
                <a:cubicBezTo>
                  <a:pt x="10115583" y="525331"/>
                  <a:pt x="10106977" y="532010"/>
                  <a:pt x="10099311" y="539554"/>
                </a:cubicBezTo>
                <a:lnTo>
                  <a:pt x="10098543" y="539759"/>
                </a:lnTo>
                <a:cubicBezTo>
                  <a:pt x="10096781" y="541636"/>
                  <a:pt x="10096183" y="543213"/>
                  <a:pt x="10096744" y="544488"/>
                </a:cubicBezTo>
                <a:cubicBezTo>
                  <a:pt x="10097305" y="545763"/>
                  <a:pt x="10098567" y="547226"/>
                  <a:pt x="10100531" y="548878"/>
                </a:cubicBezTo>
                <a:cubicBezTo>
                  <a:pt x="10112043" y="540632"/>
                  <a:pt x="10123183" y="532672"/>
                  <a:pt x="10133950" y="524998"/>
                </a:cubicBezTo>
                <a:cubicBezTo>
                  <a:pt x="10144720" y="517323"/>
                  <a:pt x="10154752" y="510395"/>
                  <a:pt x="10164046" y="504217"/>
                </a:cubicBezTo>
                <a:close/>
                <a:moveTo>
                  <a:pt x="7165001" y="492525"/>
                </a:moveTo>
                <a:lnTo>
                  <a:pt x="7092503" y="510694"/>
                </a:lnTo>
                <a:cubicBezTo>
                  <a:pt x="7073998" y="519069"/>
                  <a:pt x="7056819" y="529354"/>
                  <a:pt x="7040964" y="541549"/>
                </a:cubicBezTo>
                <a:lnTo>
                  <a:pt x="7039566" y="541723"/>
                </a:lnTo>
                <a:cubicBezTo>
                  <a:pt x="7035875" y="544801"/>
                  <a:pt x="7034294" y="547631"/>
                  <a:pt x="7034819" y="550214"/>
                </a:cubicBezTo>
                <a:cubicBezTo>
                  <a:pt x="7035345" y="552796"/>
                  <a:pt x="7037016" y="555933"/>
                  <a:pt x="7039831" y="559628"/>
                </a:cubicBezTo>
                <a:lnTo>
                  <a:pt x="7105823" y="523595"/>
                </a:lnTo>
                <a:cubicBezTo>
                  <a:pt x="7127081" y="512023"/>
                  <a:pt x="7146809" y="501667"/>
                  <a:pt x="7165001" y="492525"/>
                </a:cubicBezTo>
                <a:close/>
                <a:moveTo>
                  <a:pt x="9228860" y="481670"/>
                </a:moveTo>
                <a:cubicBezTo>
                  <a:pt x="9231070" y="484854"/>
                  <a:pt x="9231953" y="486127"/>
                  <a:pt x="9231511" y="485490"/>
                </a:cubicBezTo>
                <a:cubicBezTo>
                  <a:pt x="9222881" y="487653"/>
                  <a:pt x="9219427" y="488518"/>
                  <a:pt x="9221154" y="488086"/>
                </a:cubicBezTo>
                <a:lnTo>
                  <a:pt x="9220897" y="488078"/>
                </a:lnTo>
                <a:lnTo>
                  <a:pt x="9221075" y="487972"/>
                </a:lnTo>
                <a:lnTo>
                  <a:pt x="9219828" y="486176"/>
                </a:lnTo>
                <a:cubicBezTo>
                  <a:pt x="9219055" y="485062"/>
                  <a:pt x="9218614" y="484425"/>
                  <a:pt x="9218503" y="484266"/>
                </a:cubicBezTo>
                <a:cubicBezTo>
                  <a:pt x="9227135" y="482102"/>
                  <a:pt x="9230586" y="481237"/>
                  <a:pt x="9228860" y="481670"/>
                </a:cubicBezTo>
                <a:close/>
                <a:moveTo>
                  <a:pt x="12296731" y="480140"/>
                </a:moveTo>
                <a:cubicBezTo>
                  <a:pt x="12292098" y="481962"/>
                  <a:pt x="12290246" y="482690"/>
                  <a:pt x="12291172" y="482326"/>
                </a:cubicBezTo>
                <a:cubicBezTo>
                  <a:pt x="12291804" y="483210"/>
                  <a:pt x="12291505" y="484151"/>
                  <a:pt x="12290277" y="485150"/>
                </a:cubicBezTo>
                <a:cubicBezTo>
                  <a:pt x="12289047" y="486148"/>
                  <a:pt x="12288749" y="487088"/>
                  <a:pt x="12289380" y="487972"/>
                </a:cubicBezTo>
                <a:cubicBezTo>
                  <a:pt x="12294013" y="486151"/>
                  <a:pt x="12295865" y="485422"/>
                  <a:pt x="12294939" y="485787"/>
                </a:cubicBezTo>
                <a:cubicBezTo>
                  <a:pt x="12293700" y="485863"/>
                  <a:pt x="12294297" y="483980"/>
                  <a:pt x="12296731" y="480140"/>
                </a:cubicBezTo>
                <a:close/>
                <a:moveTo>
                  <a:pt x="10298142" y="476143"/>
                </a:moveTo>
                <a:lnTo>
                  <a:pt x="10246235" y="516428"/>
                </a:lnTo>
                <a:lnTo>
                  <a:pt x="10245680" y="517217"/>
                </a:lnTo>
                <a:cubicBezTo>
                  <a:pt x="10243793" y="521407"/>
                  <a:pt x="10241205" y="525412"/>
                  <a:pt x="10237915" y="529227"/>
                </a:cubicBezTo>
                <a:cubicBezTo>
                  <a:pt x="10244723" y="527580"/>
                  <a:pt x="10250601" y="525990"/>
                  <a:pt x="10255548" y="524457"/>
                </a:cubicBezTo>
                <a:lnTo>
                  <a:pt x="10262756" y="521807"/>
                </a:lnTo>
                <a:close/>
                <a:moveTo>
                  <a:pt x="9860180" y="473493"/>
                </a:moveTo>
                <a:lnTo>
                  <a:pt x="9854737" y="475632"/>
                </a:lnTo>
                <a:lnTo>
                  <a:pt x="9854171" y="476918"/>
                </a:lnTo>
                <a:close/>
                <a:moveTo>
                  <a:pt x="9730833" y="470803"/>
                </a:moveTo>
                <a:lnTo>
                  <a:pt x="9730097" y="471295"/>
                </a:lnTo>
                <a:lnTo>
                  <a:pt x="9730483" y="470881"/>
                </a:lnTo>
                <a:close/>
                <a:moveTo>
                  <a:pt x="7002310" y="470512"/>
                </a:moveTo>
                <a:cubicBezTo>
                  <a:pt x="7003150" y="472451"/>
                  <a:pt x="7002197" y="473998"/>
                  <a:pt x="6999454" y="475153"/>
                </a:cubicBezTo>
                <a:cubicBezTo>
                  <a:pt x="6996708" y="476308"/>
                  <a:pt x="6995093" y="476899"/>
                  <a:pt x="6994605" y="476929"/>
                </a:cubicBezTo>
                <a:lnTo>
                  <a:pt x="7005988" y="478000"/>
                </a:lnTo>
                <a:lnTo>
                  <a:pt x="7007612" y="478153"/>
                </a:lnTo>
                <a:lnTo>
                  <a:pt x="7015351" y="473972"/>
                </a:lnTo>
                <a:cubicBezTo>
                  <a:pt x="7015657" y="472587"/>
                  <a:pt x="7015644" y="471843"/>
                  <a:pt x="7015320" y="471737"/>
                </a:cubicBezTo>
                <a:cubicBezTo>
                  <a:pt x="7014943" y="471924"/>
                  <a:pt x="7013107" y="472199"/>
                  <a:pt x="7009810" y="472558"/>
                </a:cubicBezTo>
                <a:cubicBezTo>
                  <a:pt x="7006513" y="472916"/>
                  <a:pt x="7004014" y="472235"/>
                  <a:pt x="7002310" y="470512"/>
                </a:cubicBezTo>
                <a:close/>
                <a:moveTo>
                  <a:pt x="11357192" y="466628"/>
                </a:moveTo>
                <a:lnTo>
                  <a:pt x="11355785" y="467405"/>
                </a:lnTo>
                <a:lnTo>
                  <a:pt x="11356551" y="466665"/>
                </a:lnTo>
                <a:close/>
                <a:moveTo>
                  <a:pt x="12277709" y="448083"/>
                </a:moveTo>
                <a:lnTo>
                  <a:pt x="12206629" y="462522"/>
                </a:lnTo>
                <a:lnTo>
                  <a:pt x="12209693" y="488431"/>
                </a:lnTo>
                <a:cubicBezTo>
                  <a:pt x="12212018" y="499378"/>
                  <a:pt x="12214665" y="511532"/>
                  <a:pt x="12217633" y="524893"/>
                </a:cubicBezTo>
                <a:cubicBezTo>
                  <a:pt x="12210976" y="526376"/>
                  <a:pt x="12202475" y="528893"/>
                  <a:pt x="12192129" y="532445"/>
                </a:cubicBezTo>
                <a:cubicBezTo>
                  <a:pt x="12181785" y="535997"/>
                  <a:pt x="12170525" y="539597"/>
                  <a:pt x="12158351" y="543250"/>
                </a:cubicBezTo>
                <a:cubicBezTo>
                  <a:pt x="12151130" y="554702"/>
                  <a:pt x="12144021" y="566266"/>
                  <a:pt x="12137029" y="577937"/>
                </a:cubicBezTo>
                <a:lnTo>
                  <a:pt x="12117119" y="613869"/>
                </a:lnTo>
                <a:lnTo>
                  <a:pt x="12113428" y="606936"/>
                </a:lnTo>
                <a:lnTo>
                  <a:pt x="12109980" y="600457"/>
                </a:lnTo>
                <a:lnTo>
                  <a:pt x="12106936" y="611597"/>
                </a:lnTo>
                <a:cubicBezTo>
                  <a:pt x="12108109" y="612371"/>
                  <a:pt x="12109981" y="612871"/>
                  <a:pt x="12112548" y="613097"/>
                </a:cubicBezTo>
                <a:lnTo>
                  <a:pt x="12116787" y="614230"/>
                </a:lnTo>
                <a:lnTo>
                  <a:pt x="12117078" y="613942"/>
                </a:lnTo>
                <a:lnTo>
                  <a:pt x="12117119" y="613869"/>
                </a:lnTo>
                <a:lnTo>
                  <a:pt x="12117234" y="614088"/>
                </a:lnTo>
                <a:lnTo>
                  <a:pt x="12116966" y="614278"/>
                </a:lnTo>
                <a:lnTo>
                  <a:pt x="12118161" y="614597"/>
                </a:lnTo>
                <a:cubicBezTo>
                  <a:pt x="12136686" y="602371"/>
                  <a:pt x="12155214" y="590145"/>
                  <a:pt x="12173740" y="577919"/>
                </a:cubicBezTo>
                <a:cubicBezTo>
                  <a:pt x="12163417" y="590523"/>
                  <a:pt x="12153209" y="602773"/>
                  <a:pt x="12143113" y="614671"/>
                </a:cubicBezTo>
                <a:cubicBezTo>
                  <a:pt x="12133018" y="626568"/>
                  <a:pt x="12124202" y="638271"/>
                  <a:pt x="12116667" y="649779"/>
                </a:cubicBezTo>
                <a:cubicBezTo>
                  <a:pt x="12111597" y="655633"/>
                  <a:pt x="12108859" y="661342"/>
                  <a:pt x="12108453" y="666908"/>
                </a:cubicBezTo>
                <a:cubicBezTo>
                  <a:pt x="12108045" y="672474"/>
                  <a:pt x="12107171" y="678068"/>
                  <a:pt x="12105831" y="683692"/>
                </a:cubicBezTo>
                <a:cubicBezTo>
                  <a:pt x="12120783" y="667878"/>
                  <a:pt x="12136077" y="651465"/>
                  <a:pt x="12151716" y="634454"/>
                </a:cubicBezTo>
                <a:lnTo>
                  <a:pt x="12179732" y="602620"/>
                </a:lnTo>
                <a:lnTo>
                  <a:pt x="12196172" y="582184"/>
                </a:lnTo>
                <a:lnTo>
                  <a:pt x="12196083" y="573767"/>
                </a:lnTo>
                <a:cubicBezTo>
                  <a:pt x="12193019" y="570802"/>
                  <a:pt x="12191119" y="567533"/>
                  <a:pt x="12190382" y="563962"/>
                </a:cubicBezTo>
                <a:cubicBezTo>
                  <a:pt x="12205232" y="544379"/>
                  <a:pt x="12220256" y="524572"/>
                  <a:pt x="12235457" y="504541"/>
                </a:cubicBezTo>
                <a:cubicBezTo>
                  <a:pt x="12250657" y="484510"/>
                  <a:pt x="12264740" y="465692"/>
                  <a:pt x="12277709" y="448083"/>
                </a:cubicBezTo>
                <a:close/>
                <a:moveTo>
                  <a:pt x="11112533" y="447363"/>
                </a:moveTo>
                <a:cubicBezTo>
                  <a:pt x="11103903" y="449526"/>
                  <a:pt x="11100450" y="450391"/>
                  <a:pt x="11102176" y="449959"/>
                </a:cubicBezTo>
                <a:cubicBezTo>
                  <a:pt x="11102959" y="451818"/>
                  <a:pt x="11102116" y="453524"/>
                  <a:pt x="11099648" y="455077"/>
                </a:cubicBezTo>
                <a:cubicBezTo>
                  <a:pt x="11097182" y="456630"/>
                  <a:pt x="11096338" y="458336"/>
                  <a:pt x="11097121" y="460195"/>
                </a:cubicBezTo>
                <a:cubicBezTo>
                  <a:pt x="11105752" y="458032"/>
                  <a:pt x="11109204" y="457167"/>
                  <a:pt x="11107477" y="457600"/>
                </a:cubicBezTo>
                <a:cubicBezTo>
                  <a:pt x="11105310" y="457395"/>
                  <a:pt x="11106996" y="453983"/>
                  <a:pt x="11112533" y="447363"/>
                </a:cubicBezTo>
                <a:close/>
                <a:moveTo>
                  <a:pt x="8611082" y="438594"/>
                </a:moveTo>
                <a:lnTo>
                  <a:pt x="8554424" y="450103"/>
                </a:lnTo>
                <a:lnTo>
                  <a:pt x="8541139" y="462639"/>
                </a:lnTo>
                <a:lnTo>
                  <a:pt x="8543066" y="478942"/>
                </a:lnTo>
                <a:lnTo>
                  <a:pt x="8544633" y="486133"/>
                </a:lnTo>
                <a:lnTo>
                  <a:pt x="8589600" y="461928"/>
                </a:lnTo>
                <a:lnTo>
                  <a:pt x="8596653" y="457874"/>
                </a:lnTo>
                <a:close/>
                <a:moveTo>
                  <a:pt x="8917567" y="433632"/>
                </a:moveTo>
                <a:lnTo>
                  <a:pt x="8917690" y="434082"/>
                </a:lnTo>
                <a:lnTo>
                  <a:pt x="8915622" y="435194"/>
                </a:lnTo>
                <a:lnTo>
                  <a:pt x="8917474" y="433759"/>
                </a:lnTo>
                <a:close/>
                <a:moveTo>
                  <a:pt x="10362265" y="425408"/>
                </a:moveTo>
                <a:cubicBezTo>
                  <a:pt x="10363833" y="426850"/>
                  <a:pt x="10364463" y="427428"/>
                  <a:pt x="10364148" y="427139"/>
                </a:cubicBezTo>
                <a:cubicBezTo>
                  <a:pt x="10359515" y="428960"/>
                  <a:pt x="10357662" y="429689"/>
                  <a:pt x="10358589" y="429325"/>
                </a:cubicBezTo>
                <a:lnTo>
                  <a:pt x="10358443" y="429343"/>
                </a:lnTo>
                <a:lnTo>
                  <a:pt x="10358533" y="429273"/>
                </a:lnTo>
                <a:lnTo>
                  <a:pt x="10357647" y="428459"/>
                </a:lnTo>
                <a:cubicBezTo>
                  <a:pt x="10357099" y="427955"/>
                  <a:pt x="10356783" y="427666"/>
                  <a:pt x="10356705" y="427594"/>
                </a:cubicBezTo>
                <a:cubicBezTo>
                  <a:pt x="10361338" y="425773"/>
                  <a:pt x="10363190" y="425044"/>
                  <a:pt x="10362265" y="425408"/>
                </a:cubicBezTo>
                <a:close/>
                <a:moveTo>
                  <a:pt x="10335891" y="401184"/>
                </a:moveTo>
                <a:cubicBezTo>
                  <a:pt x="10335971" y="401256"/>
                  <a:pt x="10336283" y="401544"/>
                  <a:pt x="10336833" y="402049"/>
                </a:cubicBezTo>
                <a:cubicBezTo>
                  <a:pt x="10337383" y="402553"/>
                  <a:pt x="10337696" y="402842"/>
                  <a:pt x="10337776" y="402913"/>
                </a:cubicBezTo>
                <a:cubicBezTo>
                  <a:pt x="10333142" y="404735"/>
                  <a:pt x="10331290" y="405464"/>
                  <a:pt x="10332215" y="405099"/>
                </a:cubicBezTo>
                <a:cubicBezTo>
                  <a:pt x="10331546" y="404180"/>
                  <a:pt x="10331923" y="403310"/>
                  <a:pt x="10333348" y="402492"/>
                </a:cubicBezTo>
                <a:cubicBezTo>
                  <a:pt x="10334771" y="401675"/>
                  <a:pt x="10335621" y="401239"/>
                  <a:pt x="10335891" y="401184"/>
                </a:cubicBezTo>
                <a:close/>
                <a:moveTo>
                  <a:pt x="8100976" y="401069"/>
                </a:moveTo>
                <a:lnTo>
                  <a:pt x="8100555" y="401124"/>
                </a:lnTo>
                <a:lnTo>
                  <a:pt x="8100306" y="401562"/>
                </a:lnTo>
                <a:close/>
                <a:moveTo>
                  <a:pt x="10261275" y="395235"/>
                </a:moveTo>
                <a:lnTo>
                  <a:pt x="10253417" y="405740"/>
                </a:lnTo>
                <a:lnTo>
                  <a:pt x="10261290" y="396794"/>
                </a:lnTo>
                <a:close/>
                <a:moveTo>
                  <a:pt x="10881190" y="393348"/>
                </a:moveTo>
                <a:lnTo>
                  <a:pt x="10879783" y="394124"/>
                </a:lnTo>
                <a:lnTo>
                  <a:pt x="10880549" y="393385"/>
                </a:lnTo>
                <a:close/>
                <a:moveTo>
                  <a:pt x="10282891" y="391302"/>
                </a:moveTo>
                <a:lnTo>
                  <a:pt x="10274644" y="402663"/>
                </a:lnTo>
                <a:cubicBezTo>
                  <a:pt x="10268393" y="410783"/>
                  <a:pt x="10261560" y="418824"/>
                  <a:pt x="10254144" y="426785"/>
                </a:cubicBezTo>
                <a:cubicBezTo>
                  <a:pt x="10255239" y="427487"/>
                  <a:pt x="10256796" y="427698"/>
                  <a:pt x="10258815" y="427420"/>
                </a:cubicBezTo>
                <a:cubicBezTo>
                  <a:pt x="10260832" y="427141"/>
                  <a:pt x="10262389" y="427352"/>
                  <a:pt x="10263485" y="428054"/>
                </a:cubicBezTo>
                <a:cubicBezTo>
                  <a:pt x="10271613" y="421203"/>
                  <a:pt x="10279397" y="414950"/>
                  <a:pt x="10286839" y="409297"/>
                </a:cubicBezTo>
                <a:lnTo>
                  <a:pt x="10309553" y="393284"/>
                </a:lnTo>
                <a:lnTo>
                  <a:pt x="10286655" y="391508"/>
                </a:lnTo>
                <a:close/>
                <a:moveTo>
                  <a:pt x="10491537" y="390281"/>
                </a:moveTo>
                <a:cubicBezTo>
                  <a:pt x="10493105" y="391724"/>
                  <a:pt x="10493734" y="392300"/>
                  <a:pt x="10493421" y="392012"/>
                </a:cubicBezTo>
                <a:cubicBezTo>
                  <a:pt x="10488787" y="393833"/>
                  <a:pt x="10486934" y="394561"/>
                  <a:pt x="10487860" y="394198"/>
                </a:cubicBezTo>
                <a:lnTo>
                  <a:pt x="10487715" y="394216"/>
                </a:lnTo>
                <a:lnTo>
                  <a:pt x="10487805" y="394146"/>
                </a:lnTo>
                <a:lnTo>
                  <a:pt x="10486920" y="393332"/>
                </a:lnTo>
                <a:cubicBezTo>
                  <a:pt x="10486370" y="392828"/>
                  <a:pt x="10486055" y="392539"/>
                  <a:pt x="10485976" y="392467"/>
                </a:cubicBezTo>
                <a:cubicBezTo>
                  <a:pt x="10490610" y="390646"/>
                  <a:pt x="10492463" y="389917"/>
                  <a:pt x="10491537" y="390281"/>
                </a:cubicBezTo>
                <a:close/>
                <a:moveTo>
                  <a:pt x="10465164" y="366055"/>
                </a:moveTo>
                <a:cubicBezTo>
                  <a:pt x="10465243" y="366128"/>
                  <a:pt x="10465555" y="366416"/>
                  <a:pt x="10466105" y="366921"/>
                </a:cubicBezTo>
                <a:cubicBezTo>
                  <a:pt x="10466655" y="367425"/>
                  <a:pt x="10466968" y="367714"/>
                  <a:pt x="10467048" y="367786"/>
                </a:cubicBezTo>
                <a:cubicBezTo>
                  <a:pt x="10462414" y="369607"/>
                  <a:pt x="10460562" y="370336"/>
                  <a:pt x="10461487" y="369972"/>
                </a:cubicBezTo>
                <a:cubicBezTo>
                  <a:pt x="10460817" y="369052"/>
                  <a:pt x="10461195" y="368183"/>
                  <a:pt x="10462619" y="367365"/>
                </a:cubicBezTo>
                <a:cubicBezTo>
                  <a:pt x="10464043" y="366547"/>
                  <a:pt x="10464892" y="366111"/>
                  <a:pt x="10465164" y="366055"/>
                </a:cubicBezTo>
                <a:close/>
                <a:moveTo>
                  <a:pt x="8239355" y="364722"/>
                </a:moveTo>
                <a:cubicBezTo>
                  <a:pt x="8236761" y="365226"/>
                  <a:pt x="8233587" y="365651"/>
                  <a:pt x="8229827" y="365997"/>
                </a:cubicBezTo>
                <a:cubicBezTo>
                  <a:pt x="8230783" y="368092"/>
                  <a:pt x="8228962" y="371279"/>
                  <a:pt x="8224359" y="375560"/>
                </a:cubicBezTo>
                <a:cubicBezTo>
                  <a:pt x="8224323" y="375678"/>
                  <a:pt x="8224868" y="375875"/>
                  <a:pt x="8225997" y="376152"/>
                </a:cubicBezTo>
                <a:cubicBezTo>
                  <a:pt x="8227124" y="376430"/>
                  <a:pt x="8229060" y="376081"/>
                  <a:pt x="8231803" y="375105"/>
                </a:cubicBezTo>
                <a:cubicBezTo>
                  <a:pt x="8234311" y="374067"/>
                  <a:pt x="8235771" y="372978"/>
                  <a:pt x="8236185" y="371837"/>
                </a:cubicBezTo>
                <a:cubicBezTo>
                  <a:pt x="8236597" y="370697"/>
                  <a:pt x="8237587" y="369175"/>
                  <a:pt x="8239154" y="367272"/>
                </a:cubicBezTo>
                <a:lnTo>
                  <a:pt x="8244713" y="365086"/>
                </a:lnTo>
                <a:cubicBezTo>
                  <a:pt x="8243735" y="364339"/>
                  <a:pt x="8241948" y="364218"/>
                  <a:pt x="8239355" y="364722"/>
                </a:cubicBezTo>
                <a:close/>
                <a:moveTo>
                  <a:pt x="8021336" y="363956"/>
                </a:moveTo>
                <a:cubicBezTo>
                  <a:pt x="8014898" y="365354"/>
                  <a:pt x="8009038" y="366835"/>
                  <a:pt x="8003755" y="368397"/>
                </a:cubicBezTo>
                <a:cubicBezTo>
                  <a:pt x="7998470" y="369960"/>
                  <a:pt x="7993975" y="370904"/>
                  <a:pt x="7990267" y="371229"/>
                </a:cubicBezTo>
                <a:cubicBezTo>
                  <a:pt x="7985718" y="373018"/>
                  <a:pt x="7983898" y="373734"/>
                  <a:pt x="7984807" y="373376"/>
                </a:cubicBezTo>
                <a:cubicBezTo>
                  <a:pt x="7984498" y="373394"/>
                  <a:pt x="7983256" y="373471"/>
                  <a:pt x="7981085" y="373604"/>
                </a:cubicBezTo>
                <a:cubicBezTo>
                  <a:pt x="7978915" y="373737"/>
                  <a:pt x="7977675" y="373812"/>
                  <a:pt x="7977364" y="373831"/>
                </a:cubicBezTo>
                <a:lnTo>
                  <a:pt x="7961667" y="385259"/>
                </a:lnTo>
                <a:lnTo>
                  <a:pt x="7898026" y="448400"/>
                </a:lnTo>
                <a:lnTo>
                  <a:pt x="7899951" y="448913"/>
                </a:lnTo>
                <a:lnTo>
                  <a:pt x="7932073" y="427127"/>
                </a:lnTo>
                <a:cubicBezTo>
                  <a:pt x="7962999" y="406089"/>
                  <a:pt x="7992753" y="385032"/>
                  <a:pt x="8021336" y="363956"/>
                </a:cubicBezTo>
                <a:close/>
                <a:moveTo>
                  <a:pt x="10170907" y="353042"/>
                </a:moveTo>
                <a:lnTo>
                  <a:pt x="10153816" y="374494"/>
                </a:lnTo>
                <a:cubicBezTo>
                  <a:pt x="10129373" y="405366"/>
                  <a:pt x="10102625" y="438225"/>
                  <a:pt x="10073575" y="473070"/>
                </a:cubicBezTo>
                <a:cubicBezTo>
                  <a:pt x="10093646" y="459155"/>
                  <a:pt x="10112425" y="445903"/>
                  <a:pt x="10129909" y="433316"/>
                </a:cubicBezTo>
                <a:lnTo>
                  <a:pt x="10132017" y="431738"/>
                </a:lnTo>
                <a:lnTo>
                  <a:pt x="10131911" y="421770"/>
                </a:lnTo>
                <a:cubicBezTo>
                  <a:pt x="10128848" y="418805"/>
                  <a:pt x="10126948" y="415536"/>
                  <a:pt x="10126210" y="411965"/>
                </a:cubicBezTo>
                <a:close/>
                <a:moveTo>
                  <a:pt x="9180158" y="341398"/>
                </a:moveTo>
                <a:cubicBezTo>
                  <a:pt x="9192725" y="341986"/>
                  <a:pt x="9206616" y="344484"/>
                  <a:pt x="9221833" y="348892"/>
                </a:cubicBezTo>
                <a:cubicBezTo>
                  <a:pt x="9198714" y="368140"/>
                  <a:pt x="9175596" y="387388"/>
                  <a:pt x="9152478" y="406635"/>
                </a:cubicBezTo>
                <a:cubicBezTo>
                  <a:pt x="9136715" y="401803"/>
                  <a:pt x="9122590" y="398242"/>
                  <a:pt x="9110110" y="395952"/>
                </a:cubicBezTo>
                <a:cubicBezTo>
                  <a:pt x="9097629" y="393660"/>
                  <a:pt x="9087419" y="391359"/>
                  <a:pt x="9079486" y="389050"/>
                </a:cubicBezTo>
                <a:cubicBezTo>
                  <a:pt x="9092698" y="381442"/>
                  <a:pt x="9108180" y="373824"/>
                  <a:pt x="9125937" y="366197"/>
                </a:cubicBezTo>
                <a:cubicBezTo>
                  <a:pt x="9143694" y="358571"/>
                  <a:pt x="9161770" y="350303"/>
                  <a:pt x="9180158" y="341398"/>
                </a:cubicBezTo>
                <a:close/>
                <a:moveTo>
                  <a:pt x="9653635" y="333519"/>
                </a:moveTo>
                <a:lnTo>
                  <a:pt x="9643280" y="336115"/>
                </a:lnTo>
                <a:cubicBezTo>
                  <a:pt x="9644061" y="337974"/>
                  <a:pt x="9643219" y="339680"/>
                  <a:pt x="9640752" y="341233"/>
                </a:cubicBezTo>
                <a:cubicBezTo>
                  <a:pt x="9638284" y="342786"/>
                  <a:pt x="9637441" y="344492"/>
                  <a:pt x="9638224" y="346351"/>
                </a:cubicBezTo>
                <a:lnTo>
                  <a:pt x="9648581" y="343756"/>
                </a:lnTo>
                <a:cubicBezTo>
                  <a:pt x="9646413" y="343551"/>
                  <a:pt x="9648098" y="340139"/>
                  <a:pt x="9653635" y="333519"/>
                </a:cubicBezTo>
                <a:close/>
                <a:moveTo>
                  <a:pt x="10232559" y="328143"/>
                </a:moveTo>
                <a:cubicBezTo>
                  <a:pt x="10227926" y="329965"/>
                  <a:pt x="10226073" y="330693"/>
                  <a:pt x="10227000" y="330329"/>
                </a:cubicBezTo>
                <a:cubicBezTo>
                  <a:pt x="10227632" y="331213"/>
                  <a:pt x="10227333" y="332154"/>
                  <a:pt x="10226105" y="333152"/>
                </a:cubicBezTo>
                <a:cubicBezTo>
                  <a:pt x="10224875" y="334150"/>
                  <a:pt x="10224577" y="335091"/>
                  <a:pt x="10225208" y="335975"/>
                </a:cubicBezTo>
                <a:cubicBezTo>
                  <a:pt x="10229841" y="334154"/>
                  <a:pt x="10231693" y="333425"/>
                  <a:pt x="10230767" y="333790"/>
                </a:cubicBezTo>
                <a:cubicBezTo>
                  <a:pt x="10229528" y="333865"/>
                  <a:pt x="10230125" y="331983"/>
                  <a:pt x="10232559" y="328143"/>
                </a:cubicBezTo>
                <a:close/>
                <a:moveTo>
                  <a:pt x="10449725" y="322705"/>
                </a:moveTo>
                <a:cubicBezTo>
                  <a:pt x="10456853" y="321962"/>
                  <a:pt x="10464925" y="322082"/>
                  <a:pt x="10473939" y="323069"/>
                </a:cubicBezTo>
                <a:cubicBezTo>
                  <a:pt x="10462911" y="334818"/>
                  <a:pt x="10451886" y="346566"/>
                  <a:pt x="10440859" y="358315"/>
                </a:cubicBezTo>
                <a:cubicBezTo>
                  <a:pt x="10431494" y="357157"/>
                  <a:pt x="10423183" y="356512"/>
                  <a:pt x="10415927" y="356380"/>
                </a:cubicBezTo>
                <a:cubicBezTo>
                  <a:pt x="10408671" y="356247"/>
                  <a:pt x="10402693" y="355921"/>
                  <a:pt x="10397992" y="355401"/>
                </a:cubicBezTo>
                <a:cubicBezTo>
                  <a:pt x="10404641" y="350418"/>
                  <a:pt x="10412568" y="345242"/>
                  <a:pt x="10421773" y="339873"/>
                </a:cubicBezTo>
                <a:cubicBezTo>
                  <a:pt x="10430979" y="334503"/>
                  <a:pt x="10440297" y="328780"/>
                  <a:pt x="10449725" y="322705"/>
                </a:cubicBezTo>
                <a:close/>
                <a:moveTo>
                  <a:pt x="7458671" y="319788"/>
                </a:moveTo>
                <a:lnTo>
                  <a:pt x="7458793" y="320238"/>
                </a:lnTo>
                <a:lnTo>
                  <a:pt x="7456726" y="321351"/>
                </a:lnTo>
                <a:lnTo>
                  <a:pt x="7458576" y="319915"/>
                </a:lnTo>
                <a:close/>
                <a:moveTo>
                  <a:pt x="10096873" y="319784"/>
                </a:moveTo>
                <a:lnTo>
                  <a:pt x="10096161" y="320298"/>
                </a:lnTo>
                <a:lnTo>
                  <a:pt x="10096516" y="319856"/>
                </a:lnTo>
                <a:close/>
                <a:moveTo>
                  <a:pt x="8090249" y="317092"/>
                </a:moveTo>
                <a:cubicBezTo>
                  <a:pt x="8080058" y="321099"/>
                  <a:pt x="8067087" y="326200"/>
                  <a:pt x="8051334" y="332392"/>
                </a:cubicBezTo>
                <a:cubicBezTo>
                  <a:pt x="8041787" y="338206"/>
                  <a:pt x="8033180" y="344885"/>
                  <a:pt x="8025514" y="352429"/>
                </a:cubicBezTo>
                <a:lnTo>
                  <a:pt x="8024746" y="352634"/>
                </a:lnTo>
                <a:cubicBezTo>
                  <a:pt x="8022985" y="354512"/>
                  <a:pt x="8022386" y="356089"/>
                  <a:pt x="8022947" y="357364"/>
                </a:cubicBezTo>
                <a:cubicBezTo>
                  <a:pt x="8023508" y="358639"/>
                  <a:pt x="8024771" y="360102"/>
                  <a:pt x="8026734" y="361754"/>
                </a:cubicBezTo>
                <a:cubicBezTo>
                  <a:pt x="8038246" y="353507"/>
                  <a:pt x="8049386" y="345547"/>
                  <a:pt x="8060153" y="337873"/>
                </a:cubicBezTo>
                <a:cubicBezTo>
                  <a:pt x="8070923" y="330198"/>
                  <a:pt x="8080955" y="323270"/>
                  <a:pt x="8090249" y="317092"/>
                </a:cubicBezTo>
                <a:close/>
                <a:moveTo>
                  <a:pt x="10361831" y="293015"/>
                </a:moveTo>
                <a:cubicBezTo>
                  <a:pt x="10357198" y="294837"/>
                  <a:pt x="10355346" y="295566"/>
                  <a:pt x="10356272" y="295202"/>
                </a:cubicBezTo>
                <a:cubicBezTo>
                  <a:pt x="10356904" y="296086"/>
                  <a:pt x="10356605" y="297026"/>
                  <a:pt x="10355377" y="298025"/>
                </a:cubicBezTo>
                <a:cubicBezTo>
                  <a:pt x="10354147" y="299023"/>
                  <a:pt x="10353849" y="299964"/>
                  <a:pt x="10354480" y="300848"/>
                </a:cubicBezTo>
                <a:cubicBezTo>
                  <a:pt x="10359113" y="299026"/>
                  <a:pt x="10360965" y="298298"/>
                  <a:pt x="10360039" y="298662"/>
                </a:cubicBezTo>
                <a:cubicBezTo>
                  <a:pt x="10358800" y="298738"/>
                  <a:pt x="10359397" y="296856"/>
                  <a:pt x="10361831" y="293015"/>
                </a:cubicBezTo>
                <a:close/>
                <a:moveTo>
                  <a:pt x="8224345" y="289018"/>
                </a:moveTo>
                <a:lnTo>
                  <a:pt x="8172439" y="329304"/>
                </a:lnTo>
                <a:lnTo>
                  <a:pt x="8171883" y="330092"/>
                </a:lnTo>
                <a:cubicBezTo>
                  <a:pt x="8169996" y="334283"/>
                  <a:pt x="8167408" y="338287"/>
                  <a:pt x="8164119" y="342102"/>
                </a:cubicBezTo>
                <a:cubicBezTo>
                  <a:pt x="8170926" y="340456"/>
                  <a:pt x="8176804" y="338865"/>
                  <a:pt x="8181751" y="337332"/>
                </a:cubicBezTo>
                <a:lnTo>
                  <a:pt x="8188959" y="334683"/>
                </a:lnTo>
                <a:close/>
                <a:moveTo>
                  <a:pt x="7786383" y="286368"/>
                </a:moveTo>
                <a:lnTo>
                  <a:pt x="7780941" y="288508"/>
                </a:lnTo>
                <a:lnTo>
                  <a:pt x="7780374" y="289793"/>
                </a:lnTo>
                <a:close/>
                <a:moveTo>
                  <a:pt x="7657036" y="283678"/>
                </a:moveTo>
                <a:lnTo>
                  <a:pt x="7656300" y="284170"/>
                </a:lnTo>
                <a:lnTo>
                  <a:pt x="7656686" y="283757"/>
                </a:lnTo>
                <a:close/>
                <a:moveTo>
                  <a:pt x="9422292" y="279503"/>
                </a:moveTo>
                <a:lnTo>
                  <a:pt x="9420885" y="280280"/>
                </a:lnTo>
                <a:lnTo>
                  <a:pt x="9421651" y="279541"/>
                </a:lnTo>
                <a:close/>
                <a:moveTo>
                  <a:pt x="10342809" y="260958"/>
                </a:moveTo>
                <a:lnTo>
                  <a:pt x="10271729" y="275397"/>
                </a:lnTo>
                <a:lnTo>
                  <a:pt x="10274793" y="301307"/>
                </a:lnTo>
                <a:cubicBezTo>
                  <a:pt x="10277118" y="312254"/>
                  <a:pt x="10279765" y="324408"/>
                  <a:pt x="10282733" y="337769"/>
                </a:cubicBezTo>
                <a:cubicBezTo>
                  <a:pt x="10276076" y="339252"/>
                  <a:pt x="10267575" y="341769"/>
                  <a:pt x="10257229" y="345321"/>
                </a:cubicBezTo>
                <a:cubicBezTo>
                  <a:pt x="10246885" y="348872"/>
                  <a:pt x="10235625" y="352473"/>
                  <a:pt x="10223451" y="356126"/>
                </a:cubicBezTo>
                <a:cubicBezTo>
                  <a:pt x="10216230" y="367578"/>
                  <a:pt x="10209121" y="379142"/>
                  <a:pt x="10202129" y="390813"/>
                </a:cubicBezTo>
                <a:lnTo>
                  <a:pt x="10182219" y="426745"/>
                </a:lnTo>
                <a:lnTo>
                  <a:pt x="10178528" y="419812"/>
                </a:lnTo>
                <a:lnTo>
                  <a:pt x="10175080" y="413333"/>
                </a:lnTo>
                <a:lnTo>
                  <a:pt x="10172036" y="424473"/>
                </a:lnTo>
                <a:cubicBezTo>
                  <a:pt x="10173209" y="425247"/>
                  <a:pt x="10175081" y="425747"/>
                  <a:pt x="10177648" y="425973"/>
                </a:cubicBezTo>
                <a:lnTo>
                  <a:pt x="10181887" y="427106"/>
                </a:lnTo>
                <a:lnTo>
                  <a:pt x="10182178" y="426818"/>
                </a:lnTo>
                <a:lnTo>
                  <a:pt x="10182219" y="426745"/>
                </a:lnTo>
                <a:lnTo>
                  <a:pt x="10182334" y="426964"/>
                </a:lnTo>
                <a:lnTo>
                  <a:pt x="10182066" y="427154"/>
                </a:lnTo>
                <a:lnTo>
                  <a:pt x="10183261" y="427473"/>
                </a:lnTo>
                <a:cubicBezTo>
                  <a:pt x="10201786" y="415247"/>
                  <a:pt x="10220314" y="403021"/>
                  <a:pt x="10238840" y="390795"/>
                </a:cubicBezTo>
                <a:cubicBezTo>
                  <a:pt x="10228517" y="403399"/>
                  <a:pt x="10218309" y="415649"/>
                  <a:pt x="10208213" y="427547"/>
                </a:cubicBezTo>
                <a:cubicBezTo>
                  <a:pt x="10198118" y="439444"/>
                  <a:pt x="10189302" y="451147"/>
                  <a:pt x="10181767" y="462655"/>
                </a:cubicBezTo>
                <a:cubicBezTo>
                  <a:pt x="10176697" y="468509"/>
                  <a:pt x="10173959" y="474218"/>
                  <a:pt x="10173553" y="479784"/>
                </a:cubicBezTo>
                <a:cubicBezTo>
                  <a:pt x="10173145" y="485350"/>
                  <a:pt x="10172271" y="490944"/>
                  <a:pt x="10170931" y="496568"/>
                </a:cubicBezTo>
                <a:cubicBezTo>
                  <a:pt x="10185883" y="480754"/>
                  <a:pt x="10201177" y="464341"/>
                  <a:pt x="10216816" y="447330"/>
                </a:cubicBezTo>
                <a:lnTo>
                  <a:pt x="10244832" y="415496"/>
                </a:lnTo>
                <a:lnTo>
                  <a:pt x="10261272" y="395060"/>
                </a:lnTo>
                <a:lnTo>
                  <a:pt x="10261183" y="386643"/>
                </a:lnTo>
                <a:cubicBezTo>
                  <a:pt x="10258119" y="383678"/>
                  <a:pt x="10256219" y="380409"/>
                  <a:pt x="10255482" y="376838"/>
                </a:cubicBezTo>
                <a:cubicBezTo>
                  <a:pt x="10270332" y="357254"/>
                  <a:pt x="10285356" y="337447"/>
                  <a:pt x="10300557" y="317416"/>
                </a:cubicBezTo>
                <a:cubicBezTo>
                  <a:pt x="10315757" y="297386"/>
                  <a:pt x="10329840" y="278567"/>
                  <a:pt x="10342809" y="260958"/>
                </a:cubicBezTo>
                <a:close/>
                <a:moveTo>
                  <a:pt x="9038736" y="260238"/>
                </a:moveTo>
                <a:cubicBezTo>
                  <a:pt x="9030106" y="262402"/>
                  <a:pt x="9026653" y="263267"/>
                  <a:pt x="9028379" y="262834"/>
                </a:cubicBezTo>
                <a:cubicBezTo>
                  <a:pt x="9029162" y="264693"/>
                  <a:pt x="9028319" y="266399"/>
                  <a:pt x="9025851" y="267953"/>
                </a:cubicBezTo>
                <a:cubicBezTo>
                  <a:pt x="9023385" y="269505"/>
                  <a:pt x="9022541" y="271211"/>
                  <a:pt x="9023324" y="273070"/>
                </a:cubicBezTo>
                <a:cubicBezTo>
                  <a:pt x="9031955" y="270907"/>
                  <a:pt x="9035407" y="270043"/>
                  <a:pt x="9033680" y="270475"/>
                </a:cubicBezTo>
                <a:cubicBezTo>
                  <a:pt x="9031513" y="270271"/>
                  <a:pt x="9033199" y="266859"/>
                  <a:pt x="9038736" y="260238"/>
                </a:cubicBezTo>
                <a:close/>
                <a:moveTo>
                  <a:pt x="8288468" y="238284"/>
                </a:moveTo>
                <a:cubicBezTo>
                  <a:pt x="8290037" y="239726"/>
                  <a:pt x="8290665" y="240303"/>
                  <a:pt x="8290351" y="240014"/>
                </a:cubicBezTo>
                <a:cubicBezTo>
                  <a:pt x="8285718" y="241836"/>
                  <a:pt x="8283865" y="242564"/>
                  <a:pt x="8284791" y="242200"/>
                </a:cubicBezTo>
                <a:lnTo>
                  <a:pt x="8284645" y="242218"/>
                </a:lnTo>
                <a:lnTo>
                  <a:pt x="8284735" y="242148"/>
                </a:lnTo>
                <a:lnTo>
                  <a:pt x="8283851" y="241335"/>
                </a:lnTo>
                <a:cubicBezTo>
                  <a:pt x="8283301" y="240830"/>
                  <a:pt x="8282987" y="240542"/>
                  <a:pt x="8282909" y="240470"/>
                </a:cubicBezTo>
                <a:cubicBezTo>
                  <a:pt x="8287541" y="238648"/>
                  <a:pt x="8289393" y="237920"/>
                  <a:pt x="8288468" y="238284"/>
                </a:cubicBezTo>
                <a:close/>
                <a:moveTo>
                  <a:pt x="8262094" y="214059"/>
                </a:moveTo>
                <a:cubicBezTo>
                  <a:pt x="8262174" y="214131"/>
                  <a:pt x="8262487" y="214420"/>
                  <a:pt x="8263035" y="214924"/>
                </a:cubicBezTo>
                <a:cubicBezTo>
                  <a:pt x="8263587" y="215429"/>
                  <a:pt x="8263899" y="215717"/>
                  <a:pt x="8263979" y="215789"/>
                </a:cubicBezTo>
                <a:cubicBezTo>
                  <a:pt x="8259345" y="217610"/>
                  <a:pt x="8257493" y="218339"/>
                  <a:pt x="8258419" y="217975"/>
                </a:cubicBezTo>
                <a:cubicBezTo>
                  <a:pt x="8257749" y="217055"/>
                  <a:pt x="8258126" y="216186"/>
                  <a:pt x="8259551" y="215368"/>
                </a:cubicBezTo>
                <a:cubicBezTo>
                  <a:pt x="8260975" y="214550"/>
                  <a:pt x="8261823" y="214114"/>
                  <a:pt x="8262094" y="214059"/>
                </a:cubicBezTo>
                <a:close/>
                <a:moveTo>
                  <a:pt x="8187478" y="208110"/>
                </a:moveTo>
                <a:lnTo>
                  <a:pt x="8179620" y="218616"/>
                </a:lnTo>
                <a:lnTo>
                  <a:pt x="8187493" y="209669"/>
                </a:lnTo>
                <a:close/>
                <a:moveTo>
                  <a:pt x="8807393" y="206223"/>
                </a:moveTo>
                <a:lnTo>
                  <a:pt x="8805986" y="206999"/>
                </a:lnTo>
                <a:lnTo>
                  <a:pt x="8806752" y="206260"/>
                </a:lnTo>
                <a:close/>
                <a:moveTo>
                  <a:pt x="8209095" y="204178"/>
                </a:moveTo>
                <a:lnTo>
                  <a:pt x="8200847" y="215538"/>
                </a:lnTo>
                <a:cubicBezTo>
                  <a:pt x="8194596" y="223658"/>
                  <a:pt x="8187763" y="231699"/>
                  <a:pt x="8180347" y="239661"/>
                </a:cubicBezTo>
                <a:cubicBezTo>
                  <a:pt x="8181443" y="240362"/>
                  <a:pt x="8182999" y="240573"/>
                  <a:pt x="8185019" y="240295"/>
                </a:cubicBezTo>
                <a:cubicBezTo>
                  <a:pt x="8187035" y="240016"/>
                  <a:pt x="8188593" y="240228"/>
                  <a:pt x="8189688" y="240930"/>
                </a:cubicBezTo>
                <a:cubicBezTo>
                  <a:pt x="8197816" y="234079"/>
                  <a:pt x="8205601" y="227826"/>
                  <a:pt x="8213042" y="222172"/>
                </a:cubicBezTo>
                <a:lnTo>
                  <a:pt x="8235757" y="206160"/>
                </a:lnTo>
                <a:lnTo>
                  <a:pt x="8212858" y="204383"/>
                </a:lnTo>
                <a:close/>
                <a:moveTo>
                  <a:pt x="8417740" y="203157"/>
                </a:moveTo>
                <a:cubicBezTo>
                  <a:pt x="8419308" y="204599"/>
                  <a:pt x="8419937" y="205176"/>
                  <a:pt x="8419624" y="204887"/>
                </a:cubicBezTo>
                <a:cubicBezTo>
                  <a:pt x="8414990" y="206709"/>
                  <a:pt x="8413137" y="207437"/>
                  <a:pt x="8414063" y="207073"/>
                </a:cubicBezTo>
                <a:lnTo>
                  <a:pt x="8413918" y="207091"/>
                </a:lnTo>
                <a:lnTo>
                  <a:pt x="8414008" y="207021"/>
                </a:lnTo>
                <a:lnTo>
                  <a:pt x="8413123" y="206208"/>
                </a:lnTo>
                <a:cubicBezTo>
                  <a:pt x="8412573" y="205703"/>
                  <a:pt x="8412258" y="205415"/>
                  <a:pt x="8412179" y="205343"/>
                </a:cubicBezTo>
                <a:cubicBezTo>
                  <a:pt x="8416813" y="203521"/>
                  <a:pt x="8418666" y="202793"/>
                  <a:pt x="8417740" y="203157"/>
                </a:cubicBezTo>
                <a:close/>
                <a:moveTo>
                  <a:pt x="8391367" y="178931"/>
                </a:moveTo>
                <a:cubicBezTo>
                  <a:pt x="8391446" y="179004"/>
                  <a:pt x="8391758" y="179292"/>
                  <a:pt x="8392308" y="179797"/>
                </a:cubicBezTo>
                <a:cubicBezTo>
                  <a:pt x="8392858" y="180301"/>
                  <a:pt x="8393171" y="180590"/>
                  <a:pt x="8393251" y="180662"/>
                </a:cubicBezTo>
                <a:cubicBezTo>
                  <a:pt x="8388617" y="182483"/>
                  <a:pt x="8386765" y="183212"/>
                  <a:pt x="8387690" y="182848"/>
                </a:cubicBezTo>
                <a:cubicBezTo>
                  <a:pt x="8387021" y="181928"/>
                  <a:pt x="8387398" y="181059"/>
                  <a:pt x="8388822" y="180241"/>
                </a:cubicBezTo>
                <a:cubicBezTo>
                  <a:pt x="8390246" y="179423"/>
                  <a:pt x="8391095" y="178987"/>
                  <a:pt x="8391367" y="178931"/>
                </a:cubicBezTo>
                <a:close/>
                <a:moveTo>
                  <a:pt x="8097110" y="165918"/>
                </a:moveTo>
                <a:lnTo>
                  <a:pt x="8080019" y="187370"/>
                </a:lnTo>
                <a:cubicBezTo>
                  <a:pt x="8055576" y="218242"/>
                  <a:pt x="8028828" y="251100"/>
                  <a:pt x="7999778" y="285945"/>
                </a:cubicBezTo>
                <a:cubicBezTo>
                  <a:pt x="8019849" y="272030"/>
                  <a:pt x="8038629" y="258778"/>
                  <a:pt x="8056112" y="246191"/>
                </a:cubicBezTo>
                <a:lnTo>
                  <a:pt x="8058221" y="244614"/>
                </a:lnTo>
                <a:lnTo>
                  <a:pt x="8058114" y="234646"/>
                </a:lnTo>
                <a:cubicBezTo>
                  <a:pt x="8055051" y="231680"/>
                  <a:pt x="8053151" y="228412"/>
                  <a:pt x="8052413" y="224841"/>
                </a:cubicBezTo>
                <a:close/>
                <a:moveTo>
                  <a:pt x="7579839" y="146395"/>
                </a:moveTo>
                <a:lnTo>
                  <a:pt x="7569483" y="148991"/>
                </a:lnTo>
                <a:cubicBezTo>
                  <a:pt x="7570265" y="150850"/>
                  <a:pt x="7569422" y="152556"/>
                  <a:pt x="7566955" y="154109"/>
                </a:cubicBezTo>
                <a:cubicBezTo>
                  <a:pt x="7564487" y="155662"/>
                  <a:pt x="7563644" y="157368"/>
                  <a:pt x="7564427" y="159227"/>
                </a:cubicBezTo>
                <a:lnTo>
                  <a:pt x="7574784" y="156632"/>
                </a:lnTo>
                <a:cubicBezTo>
                  <a:pt x="7572617" y="156427"/>
                  <a:pt x="7574301" y="153015"/>
                  <a:pt x="7579839" y="146395"/>
                </a:cubicBezTo>
                <a:close/>
                <a:moveTo>
                  <a:pt x="8158763" y="141019"/>
                </a:moveTo>
                <a:cubicBezTo>
                  <a:pt x="8154129" y="142841"/>
                  <a:pt x="8152276" y="143569"/>
                  <a:pt x="8153203" y="143205"/>
                </a:cubicBezTo>
                <a:cubicBezTo>
                  <a:pt x="8153835" y="144089"/>
                  <a:pt x="8153536" y="145030"/>
                  <a:pt x="8152308" y="146028"/>
                </a:cubicBezTo>
                <a:cubicBezTo>
                  <a:pt x="8151079" y="147026"/>
                  <a:pt x="8150781" y="147967"/>
                  <a:pt x="8151411" y="148851"/>
                </a:cubicBezTo>
                <a:cubicBezTo>
                  <a:pt x="8156044" y="147030"/>
                  <a:pt x="8157897" y="146301"/>
                  <a:pt x="8156971" y="146666"/>
                </a:cubicBezTo>
                <a:cubicBezTo>
                  <a:pt x="8155731" y="146741"/>
                  <a:pt x="8156328" y="144859"/>
                  <a:pt x="8158763" y="141019"/>
                </a:cubicBezTo>
                <a:close/>
                <a:moveTo>
                  <a:pt x="8375927" y="135581"/>
                </a:moveTo>
                <a:cubicBezTo>
                  <a:pt x="8383057" y="134838"/>
                  <a:pt x="8391128" y="134958"/>
                  <a:pt x="8400142" y="135945"/>
                </a:cubicBezTo>
                <a:cubicBezTo>
                  <a:pt x="8389114" y="147694"/>
                  <a:pt x="8378089" y="159442"/>
                  <a:pt x="8367062" y="171191"/>
                </a:cubicBezTo>
                <a:cubicBezTo>
                  <a:pt x="8357697" y="170033"/>
                  <a:pt x="8349385" y="169388"/>
                  <a:pt x="8342130" y="169256"/>
                </a:cubicBezTo>
                <a:cubicBezTo>
                  <a:pt x="8334874" y="169123"/>
                  <a:pt x="8328895" y="168797"/>
                  <a:pt x="8324195" y="168277"/>
                </a:cubicBezTo>
                <a:cubicBezTo>
                  <a:pt x="8330844" y="163294"/>
                  <a:pt x="8338771" y="158118"/>
                  <a:pt x="8347975" y="152749"/>
                </a:cubicBezTo>
                <a:cubicBezTo>
                  <a:pt x="8357181" y="147379"/>
                  <a:pt x="8366500" y="141656"/>
                  <a:pt x="8375927" y="135581"/>
                </a:cubicBezTo>
                <a:close/>
                <a:moveTo>
                  <a:pt x="8023076" y="132660"/>
                </a:moveTo>
                <a:lnTo>
                  <a:pt x="8022364" y="133174"/>
                </a:lnTo>
                <a:lnTo>
                  <a:pt x="8022719" y="132732"/>
                </a:lnTo>
                <a:close/>
                <a:moveTo>
                  <a:pt x="8288035" y="105891"/>
                </a:moveTo>
                <a:cubicBezTo>
                  <a:pt x="8283401" y="107713"/>
                  <a:pt x="8281549" y="108442"/>
                  <a:pt x="8282475" y="108078"/>
                </a:cubicBezTo>
                <a:cubicBezTo>
                  <a:pt x="8283107" y="108962"/>
                  <a:pt x="8282807" y="109902"/>
                  <a:pt x="8281579" y="110901"/>
                </a:cubicBezTo>
                <a:cubicBezTo>
                  <a:pt x="8280351" y="111899"/>
                  <a:pt x="8280053" y="112840"/>
                  <a:pt x="8280683" y="113724"/>
                </a:cubicBezTo>
                <a:cubicBezTo>
                  <a:pt x="8285317" y="111902"/>
                  <a:pt x="8287169" y="111174"/>
                  <a:pt x="8286243" y="111538"/>
                </a:cubicBezTo>
                <a:cubicBezTo>
                  <a:pt x="8285003" y="111614"/>
                  <a:pt x="8285600" y="109732"/>
                  <a:pt x="8288035" y="105891"/>
                </a:cubicBezTo>
                <a:close/>
                <a:moveTo>
                  <a:pt x="7348495" y="92379"/>
                </a:moveTo>
                <a:lnTo>
                  <a:pt x="7347089" y="93156"/>
                </a:lnTo>
                <a:lnTo>
                  <a:pt x="7347854" y="92417"/>
                </a:lnTo>
                <a:close/>
                <a:moveTo>
                  <a:pt x="8269013" y="73834"/>
                </a:moveTo>
                <a:lnTo>
                  <a:pt x="8197933" y="88273"/>
                </a:lnTo>
                <a:lnTo>
                  <a:pt x="8200997" y="114183"/>
                </a:lnTo>
                <a:cubicBezTo>
                  <a:pt x="8203321" y="125130"/>
                  <a:pt x="8205968" y="137284"/>
                  <a:pt x="8208935" y="150645"/>
                </a:cubicBezTo>
                <a:cubicBezTo>
                  <a:pt x="8202279" y="152128"/>
                  <a:pt x="8193778" y="154645"/>
                  <a:pt x="8183433" y="158197"/>
                </a:cubicBezTo>
                <a:cubicBezTo>
                  <a:pt x="8173089" y="161748"/>
                  <a:pt x="8161829" y="165349"/>
                  <a:pt x="8149655" y="169002"/>
                </a:cubicBezTo>
                <a:cubicBezTo>
                  <a:pt x="8142433" y="180454"/>
                  <a:pt x="8135324" y="192017"/>
                  <a:pt x="8128332" y="203689"/>
                </a:cubicBezTo>
                <a:lnTo>
                  <a:pt x="8108422" y="239620"/>
                </a:lnTo>
                <a:lnTo>
                  <a:pt x="8104731" y="232687"/>
                </a:lnTo>
                <a:lnTo>
                  <a:pt x="8101283" y="226208"/>
                </a:lnTo>
                <a:lnTo>
                  <a:pt x="8098239" y="237349"/>
                </a:lnTo>
                <a:cubicBezTo>
                  <a:pt x="8099413" y="238122"/>
                  <a:pt x="8101284" y="238622"/>
                  <a:pt x="8103851" y="238849"/>
                </a:cubicBezTo>
                <a:lnTo>
                  <a:pt x="8108091" y="239981"/>
                </a:lnTo>
                <a:lnTo>
                  <a:pt x="8108381" y="239694"/>
                </a:lnTo>
                <a:lnTo>
                  <a:pt x="8108422" y="239620"/>
                </a:lnTo>
                <a:lnTo>
                  <a:pt x="8108537" y="239839"/>
                </a:lnTo>
                <a:lnTo>
                  <a:pt x="8108269" y="240029"/>
                </a:lnTo>
                <a:lnTo>
                  <a:pt x="8109464" y="240348"/>
                </a:lnTo>
                <a:cubicBezTo>
                  <a:pt x="8127989" y="228122"/>
                  <a:pt x="8146517" y="215897"/>
                  <a:pt x="8165043" y="203670"/>
                </a:cubicBezTo>
                <a:cubicBezTo>
                  <a:pt x="8154720" y="216274"/>
                  <a:pt x="8144512" y="228525"/>
                  <a:pt x="8134417" y="240422"/>
                </a:cubicBezTo>
                <a:cubicBezTo>
                  <a:pt x="8124321" y="252319"/>
                  <a:pt x="8115505" y="264022"/>
                  <a:pt x="8107970" y="275531"/>
                </a:cubicBezTo>
                <a:cubicBezTo>
                  <a:pt x="8102900" y="281384"/>
                  <a:pt x="8100163" y="287094"/>
                  <a:pt x="8099757" y="292660"/>
                </a:cubicBezTo>
                <a:cubicBezTo>
                  <a:pt x="8099349" y="298226"/>
                  <a:pt x="8098474" y="303820"/>
                  <a:pt x="8097134" y="309443"/>
                </a:cubicBezTo>
                <a:cubicBezTo>
                  <a:pt x="8112086" y="293629"/>
                  <a:pt x="8127380" y="277216"/>
                  <a:pt x="8143019" y="260206"/>
                </a:cubicBezTo>
                <a:lnTo>
                  <a:pt x="8171035" y="228371"/>
                </a:lnTo>
                <a:lnTo>
                  <a:pt x="8187475" y="207936"/>
                </a:lnTo>
                <a:lnTo>
                  <a:pt x="8187386" y="199519"/>
                </a:lnTo>
                <a:cubicBezTo>
                  <a:pt x="8184323" y="196553"/>
                  <a:pt x="8182423" y="193285"/>
                  <a:pt x="8181685" y="189714"/>
                </a:cubicBezTo>
                <a:cubicBezTo>
                  <a:pt x="8196535" y="170130"/>
                  <a:pt x="8211559" y="150323"/>
                  <a:pt x="8226759" y="130292"/>
                </a:cubicBezTo>
                <a:cubicBezTo>
                  <a:pt x="8241960" y="110262"/>
                  <a:pt x="8256043" y="91443"/>
                  <a:pt x="8269013" y="73834"/>
                </a:cubicBezTo>
                <a:close/>
                <a:moveTo>
                  <a:pt x="7466098" y="0"/>
                </a:moveTo>
                <a:cubicBezTo>
                  <a:pt x="7502975" y="8978"/>
                  <a:pt x="7538710" y="17400"/>
                  <a:pt x="7573299" y="25268"/>
                </a:cubicBezTo>
                <a:cubicBezTo>
                  <a:pt x="7607887" y="33138"/>
                  <a:pt x="7639044" y="39344"/>
                  <a:pt x="7666765" y="43888"/>
                </a:cubicBezTo>
                <a:cubicBezTo>
                  <a:pt x="7663432" y="64636"/>
                  <a:pt x="7661868" y="85746"/>
                  <a:pt x="7662077" y="107219"/>
                </a:cubicBezTo>
                <a:lnTo>
                  <a:pt x="7663113" y="178798"/>
                </a:lnTo>
                <a:cubicBezTo>
                  <a:pt x="7651105" y="179748"/>
                  <a:pt x="7635554" y="182148"/>
                  <a:pt x="7616461" y="185996"/>
                </a:cubicBezTo>
                <a:cubicBezTo>
                  <a:pt x="7597368" y="189845"/>
                  <a:pt x="7576679" y="193532"/>
                  <a:pt x="7554392" y="197059"/>
                </a:cubicBezTo>
                <a:cubicBezTo>
                  <a:pt x="7537946" y="216811"/>
                  <a:pt x="7521654" y="236807"/>
                  <a:pt x="7505528" y="257041"/>
                </a:cubicBezTo>
                <a:lnTo>
                  <a:pt x="7458671" y="319788"/>
                </a:lnTo>
                <a:lnTo>
                  <a:pt x="7454708" y="305565"/>
                </a:lnTo>
                <a:cubicBezTo>
                  <a:pt x="7454312" y="299873"/>
                  <a:pt x="7452952" y="294982"/>
                  <a:pt x="7450621" y="290893"/>
                </a:cubicBezTo>
                <a:cubicBezTo>
                  <a:pt x="7450296" y="290788"/>
                  <a:pt x="7447691" y="290694"/>
                  <a:pt x="7442808" y="290609"/>
                </a:cubicBezTo>
                <a:cubicBezTo>
                  <a:pt x="7437924" y="290525"/>
                  <a:pt x="7432723" y="291081"/>
                  <a:pt x="7427205" y="292277"/>
                </a:cubicBezTo>
                <a:cubicBezTo>
                  <a:pt x="7416827" y="304035"/>
                  <a:pt x="7404831" y="316757"/>
                  <a:pt x="7391221" y="330445"/>
                </a:cubicBezTo>
                <a:cubicBezTo>
                  <a:pt x="7377610" y="344133"/>
                  <a:pt x="7363019" y="357506"/>
                  <a:pt x="7347448" y="370565"/>
                </a:cubicBezTo>
                <a:cubicBezTo>
                  <a:pt x="7349095" y="372207"/>
                  <a:pt x="7351710" y="373047"/>
                  <a:pt x="7355292" y="373084"/>
                </a:cubicBezTo>
                <a:cubicBezTo>
                  <a:pt x="7358873" y="373120"/>
                  <a:pt x="7361488" y="373961"/>
                  <a:pt x="7363135" y="375603"/>
                </a:cubicBezTo>
                <a:cubicBezTo>
                  <a:pt x="7379548" y="364857"/>
                  <a:pt x="7395160" y="355151"/>
                  <a:pt x="7409970" y="346487"/>
                </a:cubicBezTo>
                <a:lnTo>
                  <a:pt x="7456726" y="321351"/>
                </a:lnTo>
                <a:lnTo>
                  <a:pt x="7083833" y="610520"/>
                </a:lnTo>
                <a:lnTo>
                  <a:pt x="7163991" y="567881"/>
                </a:lnTo>
                <a:lnTo>
                  <a:pt x="7369289" y="456214"/>
                </a:lnTo>
                <a:lnTo>
                  <a:pt x="7365793" y="451176"/>
                </a:lnTo>
                <a:lnTo>
                  <a:pt x="7376150" y="448580"/>
                </a:lnTo>
                <a:lnTo>
                  <a:pt x="7386508" y="445984"/>
                </a:lnTo>
                <a:lnTo>
                  <a:pt x="7386943" y="446612"/>
                </a:lnTo>
                <a:lnTo>
                  <a:pt x="7493459" y="388675"/>
                </a:lnTo>
                <a:lnTo>
                  <a:pt x="7498765" y="385392"/>
                </a:lnTo>
                <a:lnTo>
                  <a:pt x="7610231" y="277802"/>
                </a:lnTo>
                <a:lnTo>
                  <a:pt x="7516876" y="374185"/>
                </a:lnTo>
                <a:lnTo>
                  <a:pt x="7580209" y="335000"/>
                </a:lnTo>
                <a:lnTo>
                  <a:pt x="7656300" y="284170"/>
                </a:lnTo>
                <a:lnTo>
                  <a:pt x="7617999" y="325134"/>
                </a:lnTo>
                <a:cubicBezTo>
                  <a:pt x="7604973" y="339145"/>
                  <a:pt x="7591812" y="353377"/>
                  <a:pt x="7578517" y="367829"/>
                </a:cubicBezTo>
                <a:lnTo>
                  <a:pt x="7504271" y="446655"/>
                </a:lnTo>
                <a:lnTo>
                  <a:pt x="7540529" y="426506"/>
                </a:lnTo>
                <a:lnTo>
                  <a:pt x="7555870" y="417761"/>
                </a:lnTo>
                <a:lnTo>
                  <a:pt x="7606435" y="382851"/>
                </a:lnTo>
                <a:lnTo>
                  <a:pt x="7600784" y="392160"/>
                </a:lnTo>
                <a:lnTo>
                  <a:pt x="7706266" y="332035"/>
                </a:lnTo>
                <a:lnTo>
                  <a:pt x="7725195" y="310694"/>
                </a:lnTo>
                <a:cubicBezTo>
                  <a:pt x="7741812" y="291965"/>
                  <a:pt x="7757235" y="274376"/>
                  <a:pt x="7771466" y="257926"/>
                </a:cubicBezTo>
                <a:lnTo>
                  <a:pt x="7722118" y="269032"/>
                </a:lnTo>
                <a:lnTo>
                  <a:pt x="7693580" y="292792"/>
                </a:lnTo>
                <a:lnTo>
                  <a:pt x="7657251" y="283630"/>
                </a:lnTo>
                <a:lnTo>
                  <a:pt x="7657036" y="283678"/>
                </a:lnTo>
                <a:lnTo>
                  <a:pt x="7657147" y="283604"/>
                </a:lnTo>
                <a:lnTo>
                  <a:pt x="7651212" y="282108"/>
                </a:lnTo>
                <a:cubicBezTo>
                  <a:pt x="7638731" y="279817"/>
                  <a:pt x="7628523" y="277515"/>
                  <a:pt x="7620590" y="275206"/>
                </a:cubicBezTo>
                <a:cubicBezTo>
                  <a:pt x="7633801" y="267598"/>
                  <a:pt x="7649282" y="259981"/>
                  <a:pt x="7667041" y="252353"/>
                </a:cubicBezTo>
                <a:cubicBezTo>
                  <a:pt x="7684797" y="244727"/>
                  <a:pt x="7702872" y="236460"/>
                  <a:pt x="7721261" y="227555"/>
                </a:cubicBezTo>
                <a:lnTo>
                  <a:pt x="7737031" y="230390"/>
                </a:lnTo>
                <a:lnTo>
                  <a:pt x="7777194" y="231283"/>
                </a:lnTo>
                <a:cubicBezTo>
                  <a:pt x="7796541" y="231584"/>
                  <a:pt x="7813926" y="231449"/>
                  <a:pt x="7829350" y="230879"/>
                </a:cubicBezTo>
                <a:cubicBezTo>
                  <a:pt x="7828501" y="240733"/>
                  <a:pt x="7828640" y="250585"/>
                  <a:pt x="7829767" y="260433"/>
                </a:cubicBezTo>
                <a:lnTo>
                  <a:pt x="7829904" y="261562"/>
                </a:lnTo>
                <a:lnTo>
                  <a:pt x="7864226" y="241998"/>
                </a:lnTo>
                <a:cubicBezTo>
                  <a:pt x="7895309" y="223342"/>
                  <a:pt x="7923468" y="204755"/>
                  <a:pt x="7948702" y="186236"/>
                </a:cubicBezTo>
                <a:lnTo>
                  <a:pt x="8022364" y="133174"/>
                </a:lnTo>
                <a:lnTo>
                  <a:pt x="7987073" y="176902"/>
                </a:lnTo>
                <a:cubicBezTo>
                  <a:pt x="7975078" y="191863"/>
                  <a:pt x="7962970" y="207061"/>
                  <a:pt x="7950747" y="222497"/>
                </a:cubicBezTo>
                <a:lnTo>
                  <a:pt x="7937473" y="238805"/>
                </a:lnTo>
                <a:lnTo>
                  <a:pt x="7993498" y="206871"/>
                </a:lnTo>
                <a:cubicBezTo>
                  <a:pt x="8024581" y="188215"/>
                  <a:pt x="8052740" y="169628"/>
                  <a:pt x="8077975" y="151109"/>
                </a:cubicBezTo>
                <a:lnTo>
                  <a:pt x="8135205" y="109883"/>
                </a:lnTo>
                <a:lnTo>
                  <a:pt x="8023076" y="132660"/>
                </a:lnTo>
                <a:lnTo>
                  <a:pt x="8023284" y="132510"/>
                </a:lnTo>
                <a:cubicBezTo>
                  <a:pt x="8030397" y="125028"/>
                  <a:pt x="8038434" y="117031"/>
                  <a:pt x="8047393" y="108514"/>
                </a:cubicBezTo>
                <a:cubicBezTo>
                  <a:pt x="8056349" y="99999"/>
                  <a:pt x="8067132" y="89068"/>
                  <a:pt x="8079736" y="75720"/>
                </a:cubicBezTo>
                <a:cubicBezTo>
                  <a:pt x="8101403" y="77241"/>
                  <a:pt x="8122371" y="78572"/>
                  <a:pt x="8142635" y="79715"/>
                </a:cubicBezTo>
                <a:lnTo>
                  <a:pt x="8169445" y="80572"/>
                </a:lnTo>
                <a:lnTo>
                  <a:pt x="8176664" y="73387"/>
                </a:lnTo>
                <a:cubicBezTo>
                  <a:pt x="8185621" y="64872"/>
                  <a:pt x="8196404" y="53941"/>
                  <a:pt x="8209007" y="40593"/>
                </a:cubicBezTo>
                <a:cubicBezTo>
                  <a:pt x="8230674" y="42114"/>
                  <a:pt x="8251642" y="43444"/>
                  <a:pt x="8271907" y="44588"/>
                </a:cubicBezTo>
                <a:cubicBezTo>
                  <a:pt x="8292172" y="45732"/>
                  <a:pt x="8310337" y="46313"/>
                  <a:pt x="8326397" y="46330"/>
                </a:cubicBezTo>
                <a:cubicBezTo>
                  <a:pt x="8326655" y="57200"/>
                  <a:pt x="8327945" y="68109"/>
                  <a:pt x="8330269" y="79055"/>
                </a:cubicBezTo>
                <a:cubicBezTo>
                  <a:pt x="8332593" y="90003"/>
                  <a:pt x="8335239" y="102156"/>
                  <a:pt x="8338207" y="115518"/>
                </a:cubicBezTo>
                <a:cubicBezTo>
                  <a:pt x="8331551" y="117001"/>
                  <a:pt x="8323049" y="119518"/>
                  <a:pt x="8312705" y="123069"/>
                </a:cubicBezTo>
                <a:cubicBezTo>
                  <a:pt x="8302359" y="126621"/>
                  <a:pt x="8291101" y="130222"/>
                  <a:pt x="8278927" y="133874"/>
                </a:cubicBezTo>
                <a:cubicBezTo>
                  <a:pt x="8271705" y="145327"/>
                  <a:pt x="8264595" y="156890"/>
                  <a:pt x="8257603" y="168561"/>
                </a:cubicBezTo>
                <a:lnTo>
                  <a:pt x="8256333" y="170853"/>
                </a:lnTo>
                <a:lnTo>
                  <a:pt x="8270870" y="171072"/>
                </a:lnTo>
                <a:cubicBezTo>
                  <a:pt x="8259842" y="182821"/>
                  <a:pt x="8248817" y="194570"/>
                  <a:pt x="8237790" y="206318"/>
                </a:cubicBezTo>
                <a:lnTo>
                  <a:pt x="8236025" y="206181"/>
                </a:lnTo>
                <a:lnTo>
                  <a:pt x="8027298" y="413273"/>
                </a:lnTo>
                <a:lnTo>
                  <a:pt x="8037876" y="416094"/>
                </a:lnTo>
                <a:lnTo>
                  <a:pt x="8106366" y="362709"/>
                </a:lnTo>
                <a:lnTo>
                  <a:pt x="8208985" y="282763"/>
                </a:lnTo>
                <a:lnTo>
                  <a:pt x="8204601" y="284486"/>
                </a:lnTo>
                <a:cubicBezTo>
                  <a:pt x="8202719" y="282757"/>
                  <a:pt x="8200834" y="281026"/>
                  <a:pt x="8198951" y="279296"/>
                </a:cubicBezTo>
                <a:cubicBezTo>
                  <a:pt x="8201497" y="278294"/>
                  <a:pt x="8203350" y="277565"/>
                  <a:pt x="8204509" y="277110"/>
                </a:cubicBezTo>
                <a:cubicBezTo>
                  <a:pt x="8205667" y="276655"/>
                  <a:pt x="8207522" y="275926"/>
                  <a:pt x="8210069" y="274924"/>
                </a:cubicBezTo>
                <a:lnTo>
                  <a:pt x="8214189" y="278709"/>
                </a:lnTo>
                <a:lnTo>
                  <a:pt x="8256715" y="245579"/>
                </a:lnTo>
                <a:lnTo>
                  <a:pt x="8258363" y="245381"/>
                </a:lnTo>
                <a:lnTo>
                  <a:pt x="8318635" y="170462"/>
                </a:lnTo>
                <a:lnTo>
                  <a:pt x="8263020" y="244820"/>
                </a:lnTo>
                <a:lnTo>
                  <a:pt x="8284645" y="242218"/>
                </a:lnTo>
                <a:lnTo>
                  <a:pt x="8235208" y="280587"/>
                </a:lnTo>
                <a:lnTo>
                  <a:pt x="8194035" y="333120"/>
                </a:lnTo>
                <a:lnTo>
                  <a:pt x="8193518" y="333323"/>
                </a:lnTo>
                <a:lnTo>
                  <a:pt x="8186472" y="343833"/>
                </a:lnTo>
                <a:lnTo>
                  <a:pt x="8197473" y="337009"/>
                </a:lnTo>
                <a:cubicBezTo>
                  <a:pt x="8210571" y="328683"/>
                  <a:pt x="8223208" y="320845"/>
                  <a:pt x="8235385" y="313495"/>
                </a:cubicBezTo>
                <a:cubicBezTo>
                  <a:pt x="8221585" y="329989"/>
                  <a:pt x="8205927" y="346598"/>
                  <a:pt x="8188412" y="363324"/>
                </a:cubicBezTo>
                <a:lnTo>
                  <a:pt x="8176510" y="373669"/>
                </a:lnTo>
                <a:lnTo>
                  <a:pt x="8235638" y="327581"/>
                </a:lnTo>
                <a:cubicBezTo>
                  <a:pt x="8286675" y="288474"/>
                  <a:pt x="8336793" y="249430"/>
                  <a:pt x="8385987" y="210452"/>
                </a:cubicBezTo>
                <a:lnTo>
                  <a:pt x="8413918" y="207091"/>
                </a:lnTo>
                <a:lnTo>
                  <a:pt x="8259095" y="327251"/>
                </a:lnTo>
                <a:cubicBezTo>
                  <a:pt x="8265554" y="326043"/>
                  <a:pt x="8271207" y="325461"/>
                  <a:pt x="8276049" y="325504"/>
                </a:cubicBezTo>
                <a:cubicBezTo>
                  <a:pt x="8280892" y="325547"/>
                  <a:pt x="8285153" y="325511"/>
                  <a:pt x="8288834" y="325398"/>
                </a:cubicBezTo>
                <a:cubicBezTo>
                  <a:pt x="8301011" y="318047"/>
                  <a:pt x="8313647" y="310209"/>
                  <a:pt x="8326745" y="301882"/>
                </a:cubicBezTo>
                <a:cubicBezTo>
                  <a:pt x="8339843" y="293556"/>
                  <a:pt x="8352479" y="285717"/>
                  <a:pt x="8364657" y="278368"/>
                </a:cubicBezTo>
                <a:cubicBezTo>
                  <a:pt x="8337057" y="311355"/>
                  <a:pt x="8302024" y="344806"/>
                  <a:pt x="8259557" y="378722"/>
                </a:cubicBezTo>
                <a:cubicBezTo>
                  <a:pt x="8205757" y="423821"/>
                  <a:pt x="8148416" y="468109"/>
                  <a:pt x="8087532" y="511585"/>
                </a:cubicBezTo>
                <a:lnTo>
                  <a:pt x="7972795" y="587571"/>
                </a:lnTo>
                <a:lnTo>
                  <a:pt x="8495164" y="369553"/>
                </a:lnTo>
                <a:cubicBezTo>
                  <a:pt x="8555309" y="342802"/>
                  <a:pt x="8610380" y="315361"/>
                  <a:pt x="8660381" y="287227"/>
                </a:cubicBezTo>
                <a:lnTo>
                  <a:pt x="8805986" y="206999"/>
                </a:lnTo>
                <a:lnTo>
                  <a:pt x="8729865" y="280255"/>
                </a:lnTo>
                <a:cubicBezTo>
                  <a:pt x="8703960" y="305340"/>
                  <a:pt x="8677777" y="330844"/>
                  <a:pt x="8651311" y="356770"/>
                </a:cubicBezTo>
                <a:lnTo>
                  <a:pt x="8597971" y="408331"/>
                </a:lnTo>
                <a:lnTo>
                  <a:pt x="8613976" y="409347"/>
                </a:lnTo>
                <a:cubicBezTo>
                  <a:pt x="8634242" y="410492"/>
                  <a:pt x="8652406" y="411072"/>
                  <a:pt x="8668467" y="411089"/>
                </a:cubicBezTo>
                <a:lnTo>
                  <a:pt x="8669078" y="416245"/>
                </a:lnTo>
                <a:lnTo>
                  <a:pt x="8698540" y="399310"/>
                </a:lnTo>
                <a:cubicBezTo>
                  <a:pt x="8689483" y="412604"/>
                  <a:pt x="8682025" y="423817"/>
                  <a:pt x="8676171" y="432945"/>
                </a:cubicBezTo>
                <a:lnTo>
                  <a:pt x="8672120" y="441970"/>
                </a:lnTo>
                <a:lnTo>
                  <a:pt x="8672339" y="443815"/>
                </a:lnTo>
                <a:lnTo>
                  <a:pt x="8676349" y="462236"/>
                </a:lnTo>
                <a:lnTo>
                  <a:pt x="8683737" y="465804"/>
                </a:lnTo>
                <a:cubicBezTo>
                  <a:pt x="8719966" y="447756"/>
                  <a:pt x="8756198" y="429706"/>
                  <a:pt x="8792431" y="411657"/>
                </a:cubicBezTo>
                <a:cubicBezTo>
                  <a:pt x="8770231" y="432730"/>
                  <a:pt x="8748349" y="453162"/>
                  <a:pt x="8726787" y="472954"/>
                </a:cubicBezTo>
                <a:lnTo>
                  <a:pt x="8671626" y="529535"/>
                </a:lnTo>
                <a:lnTo>
                  <a:pt x="8690045" y="517508"/>
                </a:lnTo>
                <a:cubicBezTo>
                  <a:pt x="8699251" y="512139"/>
                  <a:pt x="8708569" y="506415"/>
                  <a:pt x="8717997" y="500340"/>
                </a:cubicBezTo>
                <a:cubicBezTo>
                  <a:pt x="8725126" y="499597"/>
                  <a:pt x="8733197" y="499718"/>
                  <a:pt x="8742211" y="500704"/>
                </a:cubicBezTo>
                <a:lnTo>
                  <a:pt x="8715561" y="529099"/>
                </a:lnTo>
                <a:lnTo>
                  <a:pt x="8734765" y="512998"/>
                </a:lnTo>
                <a:cubicBezTo>
                  <a:pt x="8767675" y="485037"/>
                  <a:pt x="8799123" y="457163"/>
                  <a:pt x="8829104" y="429374"/>
                </a:cubicBezTo>
                <a:cubicBezTo>
                  <a:pt x="8835587" y="422985"/>
                  <a:pt x="8836702" y="416539"/>
                  <a:pt x="8832447" y="410038"/>
                </a:cubicBezTo>
                <a:cubicBezTo>
                  <a:pt x="8828188" y="403538"/>
                  <a:pt x="8826043" y="396787"/>
                  <a:pt x="8826013" y="389788"/>
                </a:cubicBezTo>
                <a:cubicBezTo>
                  <a:pt x="8858452" y="356712"/>
                  <a:pt x="8891270" y="323262"/>
                  <a:pt x="8924475" y="289434"/>
                </a:cubicBezTo>
                <a:cubicBezTo>
                  <a:pt x="8957677" y="255608"/>
                  <a:pt x="8988528" y="223771"/>
                  <a:pt x="9017036" y="193924"/>
                </a:cubicBezTo>
                <a:lnTo>
                  <a:pt x="8807393" y="206223"/>
                </a:lnTo>
                <a:lnTo>
                  <a:pt x="8807804" y="205997"/>
                </a:lnTo>
                <a:cubicBezTo>
                  <a:pt x="8822685" y="193765"/>
                  <a:pt x="8839337" y="180811"/>
                  <a:pt x="8857761" y="167129"/>
                </a:cubicBezTo>
                <a:cubicBezTo>
                  <a:pt x="8876183" y="153450"/>
                  <a:pt x="8898596" y="135689"/>
                  <a:pt x="8924995" y="113843"/>
                </a:cubicBezTo>
                <a:cubicBezTo>
                  <a:pt x="8961871" y="122822"/>
                  <a:pt x="8997607" y="131243"/>
                  <a:pt x="9032196" y="139111"/>
                </a:cubicBezTo>
                <a:cubicBezTo>
                  <a:pt x="9066783" y="146981"/>
                  <a:pt x="9097940" y="153187"/>
                  <a:pt x="9125661" y="157732"/>
                </a:cubicBezTo>
                <a:cubicBezTo>
                  <a:pt x="9122330" y="178479"/>
                  <a:pt x="9120765" y="199590"/>
                  <a:pt x="9120974" y="221062"/>
                </a:cubicBezTo>
                <a:cubicBezTo>
                  <a:pt x="9121183" y="242536"/>
                  <a:pt x="9121530" y="266396"/>
                  <a:pt x="9122011" y="292641"/>
                </a:cubicBezTo>
                <a:cubicBezTo>
                  <a:pt x="9110002" y="293592"/>
                  <a:pt x="9094450" y="295991"/>
                  <a:pt x="9075358" y="299840"/>
                </a:cubicBezTo>
                <a:cubicBezTo>
                  <a:pt x="9056264" y="303689"/>
                  <a:pt x="9035577" y="307375"/>
                  <a:pt x="9013289" y="310902"/>
                </a:cubicBezTo>
                <a:cubicBezTo>
                  <a:pt x="8996843" y="330654"/>
                  <a:pt x="8980552" y="350650"/>
                  <a:pt x="8964425" y="370884"/>
                </a:cubicBezTo>
                <a:lnTo>
                  <a:pt x="8917567" y="433632"/>
                </a:lnTo>
                <a:lnTo>
                  <a:pt x="8913605" y="419409"/>
                </a:lnTo>
                <a:cubicBezTo>
                  <a:pt x="8913210" y="413716"/>
                  <a:pt x="8911848" y="408825"/>
                  <a:pt x="8909519" y="404737"/>
                </a:cubicBezTo>
                <a:cubicBezTo>
                  <a:pt x="8909194" y="404631"/>
                  <a:pt x="8906588" y="404537"/>
                  <a:pt x="8901704" y="404453"/>
                </a:cubicBezTo>
                <a:cubicBezTo>
                  <a:pt x="8896821" y="404369"/>
                  <a:pt x="8891620" y="404925"/>
                  <a:pt x="8886102" y="406121"/>
                </a:cubicBezTo>
                <a:cubicBezTo>
                  <a:pt x="8875723" y="417878"/>
                  <a:pt x="8863727" y="430601"/>
                  <a:pt x="8850118" y="444289"/>
                </a:cubicBezTo>
                <a:cubicBezTo>
                  <a:pt x="8836506" y="457977"/>
                  <a:pt x="8821917" y="471350"/>
                  <a:pt x="8806346" y="484408"/>
                </a:cubicBezTo>
                <a:cubicBezTo>
                  <a:pt x="8807992" y="486051"/>
                  <a:pt x="8810607" y="486890"/>
                  <a:pt x="8814189" y="486927"/>
                </a:cubicBezTo>
                <a:cubicBezTo>
                  <a:pt x="8817770" y="486964"/>
                  <a:pt x="8820384" y="487805"/>
                  <a:pt x="8822032" y="489447"/>
                </a:cubicBezTo>
                <a:cubicBezTo>
                  <a:pt x="8838445" y="478701"/>
                  <a:pt x="8854056" y="468995"/>
                  <a:pt x="8868867" y="460331"/>
                </a:cubicBezTo>
                <a:lnTo>
                  <a:pt x="8915622" y="435194"/>
                </a:lnTo>
                <a:lnTo>
                  <a:pt x="8736354" y="574213"/>
                </a:lnTo>
                <a:lnTo>
                  <a:pt x="8755987" y="571850"/>
                </a:lnTo>
                <a:lnTo>
                  <a:pt x="8703687" y="612441"/>
                </a:lnTo>
                <a:lnTo>
                  <a:pt x="8944508" y="511931"/>
                </a:lnTo>
                <a:lnTo>
                  <a:pt x="9069129" y="391646"/>
                </a:lnTo>
                <a:lnTo>
                  <a:pt x="8958128" y="506247"/>
                </a:lnTo>
                <a:lnTo>
                  <a:pt x="9110063" y="442835"/>
                </a:lnTo>
                <a:cubicBezTo>
                  <a:pt x="9170209" y="416083"/>
                  <a:pt x="9225281" y="388642"/>
                  <a:pt x="9275281" y="360508"/>
                </a:cubicBezTo>
                <a:lnTo>
                  <a:pt x="9420885" y="280280"/>
                </a:lnTo>
                <a:lnTo>
                  <a:pt x="9344765" y="353535"/>
                </a:lnTo>
                <a:lnTo>
                  <a:pt x="9266210" y="430051"/>
                </a:lnTo>
                <a:lnTo>
                  <a:pt x="9205889" y="487637"/>
                </a:lnTo>
                <a:lnTo>
                  <a:pt x="9220897" y="488078"/>
                </a:lnTo>
                <a:lnTo>
                  <a:pt x="9179396" y="512929"/>
                </a:lnTo>
                <a:lnTo>
                  <a:pt x="9093431" y="594995"/>
                </a:lnTo>
                <a:cubicBezTo>
                  <a:pt x="9132918" y="574168"/>
                  <a:pt x="9169943" y="554239"/>
                  <a:pt x="9204500" y="535208"/>
                </a:cubicBezTo>
                <a:cubicBezTo>
                  <a:pt x="9239057" y="516177"/>
                  <a:pt x="9275369" y="495305"/>
                  <a:pt x="9313440" y="472591"/>
                </a:cubicBezTo>
                <a:cubicBezTo>
                  <a:pt x="9304382" y="485885"/>
                  <a:pt x="9296925" y="497097"/>
                  <a:pt x="9291069" y="506226"/>
                </a:cubicBezTo>
                <a:cubicBezTo>
                  <a:pt x="9285216" y="515354"/>
                  <a:pt x="9281627" y="523354"/>
                  <a:pt x="9280299" y="530227"/>
                </a:cubicBezTo>
                <a:cubicBezTo>
                  <a:pt x="9282057" y="532028"/>
                  <a:pt x="9285114" y="533504"/>
                  <a:pt x="9289467" y="534656"/>
                </a:cubicBezTo>
                <a:cubicBezTo>
                  <a:pt x="9293822" y="535807"/>
                  <a:pt x="9296875" y="537284"/>
                  <a:pt x="9298635" y="539085"/>
                </a:cubicBezTo>
                <a:lnTo>
                  <a:pt x="9407331" y="484938"/>
                </a:lnTo>
                <a:cubicBezTo>
                  <a:pt x="9385131" y="506010"/>
                  <a:pt x="9363249" y="526442"/>
                  <a:pt x="9341686" y="546235"/>
                </a:cubicBezTo>
                <a:cubicBezTo>
                  <a:pt x="9320123" y="566027"/>
                  <a:pt x="9300839" y="585809"/>
                  <a:pt x="9283831" y="605580"/>
                </a:cubicBezTo>
                <a:cubicBezTo>
                  <a:pt x="9273047" y="615289"/>
                  <a:pt x="9266335" y="625380"/>
                  <a:pt x="9263699" y="635850"/>
                </a:cubicBezTo>
                <a:cubicBezTo>
                  <a:pt x="9261061" y="646323"/>
                  <a:pt x="9257607" y="656717"/>
                  <a:pt x="9253341" y="667036"/>
                </a:cubicBezTo>
                <a:cubicBezTo>
                  <a:pt x="9284648" y="641159"/>
                  <a:pt x="9316755" y="614240"/>
                  <a:pt x="9349665" y="586279"/>
                </a:cubicBezTo>
                <a:cubicBezTo>
                  <a:pt x="9382575" y="558318"/>
                  <a:pt x="9414023" y="530443"/>
                  <a:pt x="9444004" y="502655"/>
                </a:cubicBezTo>
                <a:cubicBezTo>
                  <a:pt x="9450488" y="496266"/>
                  <a:pt x="9451601" y="489820"/>
                  <a:pt x="9447347" y="483318"/>
                </a:cubicBezTo>
                <a:cubicBezTo>
                  <a:pt x="9443087" y="476818"/>
                  <a:pt x="9440944" y="470067"/>
                  <a:pt x="9440913" y="463069"/>
                </a:cubicBezTo>
                <a:lnTo>
                  <a:pt x="9539375" y="362714"/>
                </a:lnTo>
                <a:cubicBezTo>
                  <a:pt x="9572576" y="328888"/>
                  <a:pt x="9603427" y="297052"/>
                  <a:pt x="9631936" y="267204"/>
                </a:cubicBezTo>
                <a:lnTo>
                  <a:pt x="9422292" y="279503"/>
                </a:lnTo>
                <a:lnTo>
                  <a:pt x="9422704" y="279277"/>
                </a:lnTo>
                <a:cubicBezTo>
                  <a:pt x="9437585" y="267046"/>
                  <a:pt x="9454236" y="254091"/>
                  <a:pt x="9472661" y="240411"/>
                </a:cubicBezTo>
                <a:cubicBezTo>
                  <a:pt x="9491083" y="226731"/>
                  <a:pt x="9513496" y="208970"/>
                  <a:pt x="9539895" y="187124"/>
                </a:cubicBezTo>
                <a:cubicBezTo>
                  <a:pt x="9576772" y="196102"/>
                  <a:pt x="9612507" y="204524"/>
                  <a:pt x="9647095" y="212392"/>
                </a:cubicBezTo>
                <a:cubicBezTo>
                  <a:pt x="9681684" y="220262"/>
                  <a:pt x="9712841" y="226468"/>
                  <a:pt x="9740562" y="231012"/>
                </a:cubicBezTo>
                <a:cubicBezTo>
                  <a:pt x="9737229" y="251760"/>
                  <a:pt x="9735665" y="272870"/>
                  <a:pt x="9735874" y="294343"/>
                </a:cubicBezTo>
                <a:lnTo>
                  <a:pt x="9736910" y="365922"/>
                </a:lnTo>
                <a:cubicBezTo>
                  <a:pt x="9724902" y="366872"/>
                  <a:pt x="9709351" y="369272"/>
                  <a:pt x="9690258" y="373120"/>
                </a:cubicBezTo>
                <a:cubicBezTo>
                  <a:pt x="9671165" y="376970"/>
                  <a:pt x="9650476" y="380656"/>
                  <a:pt x="9628189" y="384183"/>
                </a:cubicBezTo>
                <a:cubicBezTo>
                  <a:pt x="9611743" y="403936"/>
                  <a:pt x="9595451" y="423931"/>
                  <a:pt x="9579325" y="444165"/>
                </a:cubicBezTo>
                <a:lnTo>
                  <a:pt x="9532467" y="506913"/>
                </a:lnTo>
                <a:lnTo>
                  <a:pt x="9528505" y="492690"/>
                </a:lnTo>
                <a:cubicBezTo>
                  <a:pt x="9528109" y="486997"/>
                  <a:pt x="9526749" y="482106"/>
                  <a:pt x="9524418" y="478018"/>
                </a:cubicBezTo>
                <a:cubicBezTo>
                  <a:pt x="9524093" y="477912"/>
                  <a:pt x="9521487" y="477818"/>
                  <a:pt x="9516605" y="477734"/>
                </a:cubicBezTo>
                <a:cubicBezTo>
                  <a:pt x="9511721" y="477650"/>
                  <a:pt x="9506520" y="478206"/>
                  <a:pt x="9501001" y="479402"/>
                </a:cubicBezTo>
                <a:cubicBezTo>
                  <a:pt x="9490624" y="491159"/>
                  <a:pt x="9478627" y="503882"/>
                  <a:pt x="9465017" y="517569"/>
                </a:cubicBezTo>
                <a:cubicBezTo>
                  <a:pt x="9451407" y="531257"/>
                  <a:pt x="9436816" y="544631"/>
                  <a:pt x="9421245" y="557689"/>
                </a:cubicBezTo>
                <a:cubicBezTo>
                  <a:pt x="9422891" y="559332"/>
                  <a:pt x="9425507" y="560171"/>
                  <a:pt x="9429089" y="560208"/>
                </a:cubicBezTo>
                <a:cubicBezTo>
                  <a:pt x="9432669" y="560245"/>
                  <a:pt x="9435285" y="561085"/>
                  <a:pt x="9436931" y="562727"/>
                </a:cubicBezTo>
                <a:cubicBezTo>
                  <a:pt x="9453345" y="551981"/>
                  <a:pt x="9468957" y="542275"/>
                  <a:pt x="9483767" y="533612"/>
                </a:cubicBezTo>
                <a:lnTo>
                  <a:pt x="9530523" y="508475"/>
                </a:lnTo>
                <a:lnTo>
                  <a:pt x="9157630" y="797644"/>
                </a:lnTo>
                <a:lnTo>
                  <a:pt x="9237787" y="755005"/>
                </a:lnTo>
                <a:lnTo>
                  <a:pt x="9443085" y="643338"/>
                </a:lnTo>
                <a:lnTo>
                  <a:pt x="9439589" y="638300"/>
                </a:lnTo>
                <a:lnTo>
                  <a:pt x="9449947" y="635704"/>
                </a:lnTo>
                <a:lnTo>
                  <a:pt x="9460305" y="633108"/>
                </a:lnTo>
                <a:lnTo>
                  <a:pt x="9460739" y="633736"/>
                </a:lnTo>
                <a:lnTo>
                  <a:pt x="9567255" y="575799"/>
                </a:lnTo>
                <a:lnTo>
                  <a:pt x="9572561" y="572516"/>
                </a:lnTo>
                <a:lnTo>
                  <a:pt x="9684027" y="464927"/>
                </a:lnTo>
                <a:lnTo>
                  <a:pt x="9590673" y="561309"/>
                </a:lnTo>
                <a:lnTo>
                  <a:pt x="9654006" y="522125"/>
                </a:lnTo>
                <a:lnTo>
                  <a:pt x="9730097" y="471295"/>
                </a:lnTo>
                <a:lnTo>
                  <a:pt x="9691796" y="512258"/>
                </a:lnTo>
                <a:cubicBezTo>
                  <a:pt x="9678769" y="526270"/>
                  <a:pt x="9665609" y="540501"/>
                  <a:pt x="9652313" y="554953"/>
                </a:cubicBezTo>
                <a:lnTo>
                  <a:pt x="9578068" y="633779"/>
                </a:lnTo>
                <a:lnTo>
                  <a:pt x="9614326" y="613630"/>
                </a:lnTo>
                <a:lnTo>
                  <a:pt x="9629667" y="604885"/>
                </a:lnTo>
                <a:lnTo>
                  <a:pt x="9680232" y="569975"/>
                </a:lnTo>
                <a:lnTo>
                  <a:pt x="9674581" y="579284"/>
                </a:lnTo>
                <a:lnTo>
                  <a:pt x="9780063" y="519159"/>
                </a:lnTo>
                <a:lnTo>
                  <a:pt x="9798991" y="497818"/>
                </a:lnTo>
                <a:cubicBezTo>
                  <a:pt x="9815609" y="479090"/>
                  <a:pt x="9831031" y="461500"/>
                  <a:pt x="9845263" y="445050"/>
                </a:cubicBezTo>
                <a:lnTo>
                  <a:pt x="9795915" y="456156"/>
                </a:lnTo>
                <a:lnTo>
                  <a:pt x="9767377" y="479916"/>
                </a:lnTo>
                <a:lnTo>
                  <a:pt x="9731048" y="470755"/>
                </a:lnTo>
                <a:lnTo>
                  <a:pt x="9730833" y="470803"/>
                </a:lnTo>
                <a:lnTo>
                  <a:pt x="9730943" y="470729"/>
                </a:lnTo>
                <a:lnTo>
                  <a:pt x="9725009" y="469232"/>
                </a:lnTo>
                <a:cubicBezTo>
                  <a:pt x="9712528" y="466941"/>
                  <a:pt x="9702320" y="464640"/>
                  <a:pt x="9694387" y="462331"/>
                </a:cubicBezTo>
                <a:cubicBezTo>
                  <a:pt x="9707597" y="454722"/>
                  <a:pt x="9723079" y="447105"/>
                  <a:pt x="9740837" y="439478"/>
                </a:cubicBezTo>
                <a:cubicBezTo>
                  <a:pt x="9758593" y="431851"/>
                  <a:pt x="9776669" y="423584"/>
                  <a:pt x="9795058" y="414679"/>
                </a:cubicBezTo>
                <a:lnTo>
                  <a:pt x="9810828" y="417515"/>
                </a:lnTo>
                <a:lnTo>
                  <a:pt x="9850991" y="418407"/>
                </a:lnTo>
                <a:cubicBezTo>
                  <a:pt x="9870337" y="418708"/>
                  <a:pt x="9887723" y="418573"/>
                  <a:pt x="9903147" y="418004"/>
                </a:cubicBezTo>
                <a:cubicBezTo>
                  <a:pt x="9902297" y="427858"/>
                  <a:pt x="9902437" y="437710"/>
                  <a:pt x="9903563" y="447558"/>
                </a:cubicBezTo>
                <a:lnTo>
                  <a:pt x="9903701" y="448687"/>
                </a:lnTo>
                <a:lnTo>
                  <a:pt x="9938023" y="429123"/>
                </a:lnTo>
                <a:cubicBezTo>
                  <a:pt x="9969105" y="410466"/>
                  <a:pt x="9997265" y="391879"/>
                  <a:pt x="10022499" y="373360"/>
                </a:cubicBezTo>
                <a:lnTo>
                  <a:pt x="10096161" y="320298"/>
                </a:lnTo>
                <a:lnTo>
                  <a:pt x="10060869" y="364026"/>
                </a:lnTo>
                <a:cubicBezTo>
                  <a:pt x="10048875" y="378987"/>
                  <a:pt x="10036767" y="394185"/>
                  <a:pt x="10024544" y="409622"/>
                </a:cubicBezTo>
                <a:lnTo>
                  <a:pt x="10011269" y="425929"/>
                </a:lnTo>
                <a:lnTo>
                  <a:pt x="10067295" y="393996"/>
                </a:lnTo>
                <a:cubicBezTo>
                  <a:pt x="10098377" y="375339"/>
                  <a:pt x="10126537" y="356752"/>
                  <a:pt x="10151772" y="338233"/>
                </a:cubicBezTo>
                <a:lnTo>
                  <a:pt x="10209001" y="297007"/>
                </a:lnTo>
                <a:lnTo>
                  <a:pt x="10096873" y="319784"/>
                </a:lnTo>
                <a:lnTo>
                  <a:pt x="10097081" y="319634"/>
                </a:lnTo>
                <a:cubicBezTo>
                  <a:pt x="10104194" y="312152"/>
                  <a:pt x="10112231" y="304155"/>
                  <a:pt x="10121189" y="295638"/>
                </a:cubicBezTo>
                <a:cubicBezTo>
                  <a:pt x="10130145" y="287123"/>
                  <a:pt x="10140929" y="276192"/>
                  <a:pt x="10153533" y="262844"/>
                </a:cubicBezTo>
                <a:cubicBezTo>
                  <a:pt x="10175199" y="264365"/>
                  <a:pt x="10196167" y="265696"/>
                  <a:pt x="10216431" y="266839"/>
                </a:cubicBezTo>
                <a:lnTo>
                  <a:pt x="10243241" y="267696"/>
                </a:lnTo>
                <a:lnTo>
                  <a:pt x="10250461" y="260511"/>
                </a:lnTo>
                <a:cubicBezTo>
                  <a:pt x="10259417" y="251996"/>
                  <a:pt x="10270201" y="241065"/>
                  <a:pt x="10282805" y="227717"/>
                </a:cubicBezTo>
                <a:cubicBezTo>
                  <a:pt x="10304471" y="229238"/>
                  <a:pt x="10325439" y="230568"/>
                  <a:pt x="10345703" y="231712"/>
                </a:cubicBezTo>
                <a:cubicBezTo>
                  <a:pt x="10365969" y="232856"/>
                  <a:pt x="10384134" y="233437"/>
                  <a:pt x="10400195" y="233454"/>
                </a:cubicBezTo>
                <a:cubicBezTo>
                  <a:pt x="10400451" y="244324"/>
                  <a:pt x="10401743" y="255233"/>
                  <a:pt x="10404067" y="266179"/>
                </a:cubicBezTo>
                <a:cubicBezTo>
                  <a:pt x="10406389" y="277127"/>
                  <a:pt x="10409037" y="289280"/>
                  <a:pt x="10412004" y="302642"/>
                </a:cubicBezTo>
                <a:cubicBezTo>
                  <a:pt x="10405348" y="304125"/>
                  <a:pt x="10396847" y="306642"/>
                  <a:pt x="10386501" y="310193"/>
                </a:cubicBezTo>
                <a:cubicBezTo>
                  <a:pt x="10376157" y="313745"/>
                  <a:pt x="10364897" y="317346"/>
                  <a:pt x="10352723" y="320998"/>
                </a:cubicBezTo>
                <a:cubicBezTo>
                  <a:pt x="10345502" y="332451"/>
                  <a:pt x="10338393" y="344014"/>
                  <a:pt x="10331401" y="355685"/>
                </a:cubicBezTo>
                <a:lnTo>
                  <a:pt x="10330129" y="357977"/>
                </a:lnTo>
                <a:lnTo>
                  <a:pt x="10344667" y="358196"/>
                </a:lnTo>
                <a:cubicBezTo>
                  <a:pt x="10333639" y="369945"/>
                  <a:pt x="10322614" y="381694"/>
                  <a:pt x="10311587" y="393442"/>
                </a:cubicBezTo>
                <a:lnTo>
                  <a:pt x="10309823" y="393305"/>
                </a:lnTo>
                <a:lnTo>
                  <a:pt x="10101095" y="600397"/>
                </a:lnTo>
                <a:lnTo>
                  <a:pt x="10111673" y="603218"/>
                </a:lnTo>
                <a:lnTo>
                  <a:pt x="10180163" y="549833"/>
                </a:lnTo>
                <a:lnTo>
                  <a:pt x="10282782" y="469888"/>
                </a:lnTo>
                <a:lnTo>
                  <a:pt x="10278399" y="471611"/>
                </a:lnTo>
                <a:cubicBezTo>
                  <a:pt x="10276515" y="469881"/>
                  <a:pt x="10274631" y="468150"/>
                  <a:pt x="10272748" y="466420"/>
                </a:cubicBezTo>
                <a:cubicBezTo>
                  <a:pt x="10275294" y="465418"/>
                  <a:pt x="10277147" y="464690"/>
                  <a:pt x="10278306" y="464235"/>
                </a:cubicBezTo>
                <a:cubicBezTo>
                  <a:pt x="10279464" y="463779"/>
                  <a:pt x="10281319" y="463051"/>
                  <a:pt x="10283867" y="462049"/>
                </a:cubicBezTo>
                <a:lnTo>
                  <a:pt x="10287986" y="465833"/>
                </a:lnTo>
                <a:lnTo>
                  <a:pt x="10330511" y="432704"/>
                </a:lnTo>
                <a:lnTo>
                  <a:pt x="10332159" y="432505"/>
                </a:lnTo>
                <a:lnTo>
                  <a:pt x="10392432" y="357586"/>
                </a:lnTo>
                <a:lnTo>
                  <a:pt x="10336817" y="431945"/>
                </a:lnTo>
                <a:lnTo>
                  <a:pt x="10358443" y="429343"/>
                </a:lnTo>
                <a:lnTo>
                  <a:pt x="10309005" y="467712"/>
                </a:lnTo>
                <a:lnTo>
                  <a:pt x="10267831" y="520244"/>
                </a:lnTo>
                <a:lnTo>
                  <a:pt x="10267315" y="520447"/>
                </a:lnTo>
                <a:lnTo>
                  <a:pt x="10260269" y="530958"/>
                </a:lnTo>
                <a:lnTo>
                  <a:pt x="10271270" y="524134"/>
                </a:lnTo>
                <a:cubicBezTo>
                  <a:pt x="10284367" y="515808"/>
                  <a:pt x="10297005" y="507970"/>
                  <a:pt x="10309181" y="500619"/>
                </a:cubicBezTo>
                <a:cubicBezTo>
                  <a:pt x="10295383" y="517113"/>
                  <a:pt x="10279723" y="533723"/>
                  <a:pt x="10262209" y="550449"/>
                </a:cubicBezTo>
                <a:lnTo>
                  <a:pt x="10250307" y="560794"/>
                </a:lnTo>
                <a:lnTo>
                  <a:pt x="10309435" y="514706"/>
                </a:lnTo>
                <a:cubicBezTo>
                  <a:pt x="10360472" y="475598"/>
                  <a:pt x="10410590" y="436555"/>
                  <a:pt x="10459783" y="397577"/>
                </a:cubicBezTo>
                <a:lnTo>
                  <a:pt x="10487715" y="394216"/>
                </a:lnTo>
                <a:lnTo>
                  <a:pt x="10332892" y="514375"/>
                </a:lnTo>
                <a:cubicBezTo>
                  <a:pt x="10339351" y="513168"/>
                  <a:pt x="10345003" y="512585"/>
                  <a:pt x="10349846" y="512629"/>
                </a:cubicBezTo>
                <a:cubicBezTo>
                  <a:pt x="10354689" y="512672"/>
                  <a:pt x="10358950" y="512636"/>
                  <a:pt x="10362631" y="512522"/>
                </a:cubicBezTo>
                <a:cubicBezTo>
                  <a:pt x="10374807" y="505171"/>
                  <a:pt x="10387445" y="497333"/>
                  <a:pt x="10400542" y="489007"/>
                </a:cubicBezTo>
                <a:cubicBezTo>
                  <a:pt x="10413639" y="480681"/>
                  <a:pt x="10426276" y="472842"/>
                  <a:pt x="10438453" y="465492"/>
                </a:cubicBezTo>
                <a:cubicBezTo>
                  <a:pt x="10410855" y="498480"/>
                  <a:pt x="10375821" y="531931"/>
                  <a:pt x="10333354" y="565846"/>
                </a:cubicBezTo>
                <a:cubicBezTo>
                  <a:pt x="10279554" y="610945"/>
                  <a:pt x="10222213" y="655233"/>
                  <a:pt x="10161329" y="698709"/>
                </a:cubicBezTo>
                <a:lnTo>
                  <a:pt x="10046592" y="774695"/>
                </a:lnTo>
                <a:lnTo>
                  <a:pt x="10568961" y="556678"/>
                </a:lnTo>
                <a:cubicBezTo>
                  <a:pt x="10629106" y="529927"/>
                  <a:pt x="10684177" y="502485"/>
                  <a:pt x="10734178" y="474352"/>
                </a:cubicBezTo>
                <a:lnTo>
                  <a:pt x="10879783" y="394124"/>
                </a:lnTo>
                <a:lnTo>
                  <a:pt x="10803662" y="467379"/>
                </a:lnTo>
                <a:cubicBezTo>
                  <a:pt x="10777757" y="492464"/>
                  <a:pt x="10751574" y="517968"/>
                  <a:pt x="10725108" y="543894"/>
                </a:cubicBezTo>
                <a:lnTo>
                  <a:pt x="10671768" y="595455"/>
                </a:lnTo>
                <a:lnTo>
                  <a:pt x="10687773" y="596471"/>
                </a:lnTo>
                <a:cubicBezTo>
                  <a:pt x="10708039" y="597616"/>
                  <a:pt x="10726203" y="598196"/>
                  <a:pt x="10742264" y="598213"/>
                </a:cubicBezTo>
                <a:lnTo>
                  <a:pt x="10742875" y="603369"/>
                </a:lnTo>
                <a:lnTo>
                  <a:pt x="10772337" y="586434"/>
                </a:lnTo>
                <a:cubicBezTo>
                  <a:pt x="10763280" y="599728"/>
                  <a:pt x="10755822" y="610941"/>
                  <a:pt x="10749968" y="620069"/>
                </a:cubicBezTo>
                <a:lnTo>
                  <a:pt x="10745917" y="629094"/>
                </a:lnTo>
                <a:lnTo>
                  <a:pt x="10746136" y="630939"/>
                </a:lnTo>
                <a:lnTo>
                  <a:pt x="10750146" y="649360"/>
                </a:lnTo>
                <a:lnTo>
                  <a:pt x="10757534" y="652928"/>
                </a:lnTo>
                <a:cubicBezTo>
                  <a:pt x="10793763" y="634880"/>
                  <a:pt x="10829995" y="616830"/>
                  <a:pt x="10866228" y="598781"/>
                </a:cubicBezTo>
                <a:cubicBezTo>
                  <a:pt x="10844028" y="619854"/>
                  <a:pt x="10822146" y="640286"/>
                  <a:pt x="10800584" y="660078"/>
                </a:cubicBezTo>
                <a:lnTo>
                  <a:pt x="10745423" y="716659"/>
                </a:lnTo>
                <a:lnTo>
                  <a:pt x="10763842" y="704632"/>
                </a:lnTo>
                <a:cubicBezTo>
                  <a:pt x="10773048" y="699263"/>
                  <a:pt x="10782366" y="693539"/>
                  <a:pt x="10791794" y="687464"/>
                </a:cubicBezTo>
                <a:cubicBezTo>
                  <a:pt x="10798923" y="686721"/>
                  <a:pt x="10806994" y="686842"/>
                  <a:pt x="10816008" y="687828"/>
                </a:cubicBezTo>
                <a:lnTo>
                  <a:pt x="10789358" y="716223"/>
                </a:lnTo>
                <a:lnTo>
                  <a:pt x="10808562" y="700122"/>
                </a:lnTo>
                <a:cubicBezTo>
                  <a:pt x="10841472" y="672161"/>
                  <a:pt x="10872920" y="644287"/>
                  <a:pt x="10902901" y="616498"/>
                </a:cubicBezTo>
                <a:cubicBezTo>
                  <a:pt x="10909384" y="610109"/>
                  <a:pt x="10910499" y="603663"/>
                  <a:pt x="10906244" y="597162"/>
                </a:cubicBezTo>
                <a:cubicBezTo>
                  <a:pt x="10901985" y="590662"/>
                  <a:pt x="10899840" y="583911"/>
                  <a:pt x="10899810" y="576912"/>
                </a:cubicBezTo>
                <a:cubicBezTo>
                  <a:pt x="10932249" y="543836"/>
                  <a:pt x="10965067" y="510387"/>
                  <a:pt x="10998272" y="476558"/>
                </a:cubicBezTo>
                <a:cubicBezTo>
                  <a:pt x="11031474" y="442732"/>
                  <a:pt x="11062325" y="410896"/>
                  <a:pt x="11090833" y="381048"/>
                </a:cubicBezTo>
                <a:lnTo>
                  <a:pt x="10881190" y="393348"/>
                </a:lnTo>
                <a:lnTo>
                  <a:pt x="10881601" y="393121"/>
                </a:lnTo>
                <a:cubicBezTo>
                  <a:pt x="10896482" y="380890"/>
                  <a:pt x="10913134" y="367935"/>
                  <a:pt x="10931558" y="354253"/>
                </a:cubicBezTo>
                <a:cubicBezTo>
                  <a:pt x="10949980" y="340574"/>
                  <a:pt x="10972393" y="322813"/>
                  <a:pt x="10998792" y="300967"/>
                </a:cubicBezTo>
                <a:cubicBezTo>
                  <a:pt x="11035668" y="309946"/>
                  <a:pt x="11071404" y="318367"/>
                  <a:pt x="11105993" y="326235"/>
                </a:cubicBezTo>
                <a:cubicBezTo>
                  <a:pt x="11140580" y="334105"/>
                  <a:pt x="11171737" y="340311"/>
                  <a:pt x="11199458" y="344856"/>
                </a:cubicBezTo>
                <a:cubicBezTo>
                  <a:pt x="11196127" y="365603"/>
                  <a:pt x="11194562" y="386714"/>
                  <a:pt x="11194771" y="408187"/>
                </a:cubicBezTo>
                <a:cubicBezTo>
                  <a:pt x="11194980" y="429661"/>
                  <a:pt x="11195327" y="453520"/>
                  <a:pt x="11195808" y="479766"/>
                </a:cubicBezTo>
                <a:cubicBezTo>
                  <a:pt x="11183799" y="480717"/>
                  <a:pt x="11168247" y="483116"/>
                  <a:pt x="11149155" y="486964"/>
                </a:cubicBezTo>
                <a:cubicBezTo>
                  <a:pt x="11130061" y="490813"/>
                  <a:pt x="11109374" y="494499"/>
                  <a:pt x="11087086" y="498026"/>
                </a:cubicBezTo>
                <a:cubicBezTo>
                  <a:pt x="11070640" y="517779"/>
                  <a:pt x="11054349" y="537775"/>
                  <a:pt x="11038222" y="558009"/>
                </a:cubicBezTo>
                <a:lnTo>
                  <a:pt x="10991364" y="620756"/>
                </a:lnTo>
                <a:lnTo>
                  <a:pt x="10987402" y="606533"/>
                </a:lnTo>
                <a:cubicBezTo>
                  <a:pt x="10987007" y="600840"/>
                  <a:pt x="10985645" y="595949"/>
                  <a:pt x="10983316" y="591861"/>
                </a:cubicBezTo>
                <a:cubicBezTo>
                  <a:pt x="10982991" y="591755"/>
                  <a:pt x="10980385" y="591661"/>
                  <a:pt x="10975501" y="591577"/>
                </a:cubicBezTo>
                <a:cubicBezTo>
                  <a:pt x="10970618" y="591493"/>
                  <a:pt x="10965417" y="592049"/>
                  <a:pt x="10959899" y="593245"/>
                </a:cubicBezTo>
                <a:cubicBezTo>
                  <a:pt x="10949520" y="605002"/>
                  <a:pt x="10937524" y="617725"/>
                  <a:pt x="10923915" y="631413"/>
                </a:cubicBezTo>
                <a:cubicBezTo>
                  <a:pt x="10910303" y="645101"/>
                  <a:pt x="10895714" y="658474"/>
                  <a:pt x="10880143" y="671532"/>
                </a:cubicBezTo>
                <a:cubicBezTo>
                  <a:pt x="10881789" y="673175"/>
                  <a:pt x="10884404" y="674014"/>
                  <a:pt x="10887986" y="674051"/>
                </a:cubicBezTo>
                <a:cubicBezTo>
                  <a:pt x="10891567" y="674088"/>
                  <a:pt x="10894181" y="674929"/>
                  <a:pt x="10895829" y="676571"/>
                </a:cubicBezTo>
                <a:cubicBezTo>
                  <a:pt x="10912242" y="665825"/>
                  <a:pt x="10927853" y="656119"/>
                  <a:pt x="10942664" y="647455"/>
                </a:cubicBezTo>
                <a:lnTo>
                  <a:pt x="10989419" y="622318"/>
                </a:lnTo>
                <a:lnTo>
                  <a:pt x="10903351" y="689063"/>
                </a:lnTo>
                <a:lnTo>
                  <a:pt x="11044963" y="629959"/>
                </a:lnTo>
                <a:lnTo>
                  <a:pt x="11137841" y="583679"/>
                </a:lnTo>
                <a:lnTo>
                  <a:pt x="11142926" y="578770"/>
                </a:lnTo>
                <a:lnTo>
                  <a:pt x="11138481" y="583360"/>
                </a:lnTo>
                <a:lnTo>
                  <a:pt x="11210181" y="547632"/>
                </a:lnTo>
                <a:lnTo>
                  <a:pt x="11355785" y="467405"/>
                </a:lnTo>
                <a:lnTo>
                  <a:pt x="11286244" y="534328"/>
                </a:lnTo>
                <a:lnTo>
                  <a:pt x="11295630" y="536016"/>
                </a:lnTo>
                <a:cubicBezTo>
                  <a:pt x="11272511" y="555264"/>
                  <a:pt x="11249393" y="574512"/>
                  <a:pt x="11226275" y="593759"/>
                </a:cubicBezTo>
                <a:lnTo>
                  <a:pt x="11225381" y="593534"/>
                </a:lnTo>
                <a:lnTo>
                  <a:pt x="11201110" y="617175"/>
                </a:lnTo>
                <a:cubicBezTo>
                  <a:pt x="11148186" y="669025"/>
                  <a:pt x="11090591" y="724006"/>
                  <a:pt x="11028331" y="782119"/>
                </a:cubicBezTo>
                <a:cubicBezTo>
                  <a:pt x="11067818" y="761292"/>
                  <a:pt x="11104843" y="741363"/>
                  <a:pt x="11139400" y="722332"/>
                </a:cubicBezTo>
                <a:cubicBezTo>
                  <a:pt x="11173957" y="703301"/>
                  <a:pt x="11210269" y="682429"/>
                  <a:pt x="11248340" y="659715"/>
                </a:cubicBezTo>
                <a:lnTo>
                  <a:pt x="11234808" y="680061"/>
                </a:lnTo>
                <a:lnTo>
                  <a:pt x="11245306" y="673749"/>
                </a:lnTo>
                <a:lnTo>
                  <a:pt x="11294694" y="675202"/>
                </a:lnTo>
                <a:lnTo>
                  <a:pt x="11220238" y="719785"/>
                </a:lnTo>
                <a:lnTo>
                  <a:pt x="11224367" y="721780"/>
                </a:lnTo>
                <a:cubicBezTo>
                  <a:pt x="11228722" y="722931"/>
                  <a:pt x="11231775" y="724408"/>
                  <a:pt x="11233535" y="726209"/>
                </a:cubicBezTo>
                <a:lnTo>
                  <a:pt x="11342231" y="672062"/>
                </a:lnTo>
                <a:cubicBezTo>
                  <a:pt x="11320031" y="693134"/>
                  <a:pt x="11298149" y="713566"/>
                  <a:pt x="11276586" y="733359"/>
                </a:cubicBezTo>
                <a:cubicBezTo>
                  <a:pt x="11255023" y="753151"/>
                  <a:pt x="11235739" y="772933"/>
                  <a:pt x="11218731" y="792704"/>
                </a:cubicBezTo>
                <a:cubicBezTo>
                  <a:pt x="11207947" y="802413"/>
                  <a:pt x="11201235" y="812504"/>
                  <a:pt x="11198599" y="822974"/>
                </a:cubicBezTo>
                <a:cubicBezTo>
                  <a:pt x="11195961" y="833447"/>
                  <a:pt x="11192507" y="843841"/>
                  <a:pt x="11188241" y="854160"/>
                </a:cubicBezTo>
                <a:cubicBezTo>
                  <a:pt x="11219548" y="828283"/>
                  <a:pt x="11251655" y="801364"/>
                  <a:pt x="11284565" y="773403"/>
                </a:cubicBezTo>
                <a:cubicBezTo>
                  <a:pt x="11317475" y="745442"/>
                  <a:pt x="11348923" y="717567"/>
                  <a:pt x="11378904" y="689779"/>
                </a:cubicBezTo>
                <a:cubicBezTo>
                  <a:pt x="11385388" y="683390"/>
                  <a:pt x="11386501" y="676944"/>
                  <a:pt x="11382247" y="670442"/>
                </a:cubicBezTo>
                <a:cubicBezTo>
                  <a:pt x="11377987" y="663942"/>
                  <a:pt x="11375844" y="657191"/>
                  <a:pt x="11375813" y="650193"/>
                </a:cubicBezTo>
                <a:lnTo>
                  <a:pt x="11474275" y="549839"/>
                </a:lnTo>
                <a:cubicBezTo>
                  <a:pt x="11507476" y="516013"/>
                  <a:pt x="11538327" y="484176"/>
                  <a:pt x="11566836" y="454328"/>
                </a:cubicBezTo>
                <a:lnTo>
                  <a:pt x="11357192" y="466628"/>
                </a:lnTo>
                <a:lnTo>
                  <a:pt x="11357604" y="466401"/>
                </a:lnTo>
                <a:cubicBezTo>
                  <a:pt x="11372485" y="454170"/>
                  <a:pt x="11389136" y="441215"/>
                  <a:pt x="11407561" y="427535"/>
                </a:cubicBezTo>
                <a:cubicBezTo>
                  <a:pt x="11425983" y="413856"/>
                  <a:pt x="11448396" y="396094"/>
                  <a:pt x="11474795" y="374248"/>
                </a:cubicBezTo>
                <a:cubicBezTo>
                  <a:pt x="11511672" y="383227"/>
                  <a:pt x="11547407" y="391648"/>
                  <a:pt x="11581995" y="399517"/>
                </a:cubicBezTo>
                <a:cubicBezTo>
                  <a:pt x="11616584" y="407386"/>
                  <a:pt x="11647741" y="413593"/>
                  <a:pt x="11675462" y="418137"/>
                </a:cubicBezTo>
                <a:cubicBezTo>
                  <a:pt x="11672129" y="438885"/>
                  <a:pt x="11670565" y="459995"/>
                  <a:pt x="11670774" y="481468"/>
                </a:cubicBezTo>
                <a:lnTo>
                  <a:pt x="11671810" y="553046"/>
                </a:lnTo>
                <a:cubicBezTo>
                  <a:pt x="11659802" y="553997"/>
                  <a:pt x="11644251" y="556397"/>
                  <a:pt x="11625158" y="560245"/>
                </a:cubicBezTo>
                <a:cubicBezTo>
                  <a:pt x="11606065" y="564094"/>
                  <a:pt x="11585376" y="567780"/>
                  <a:pt x="11563089" y="571307"/>
                </a:cubicBezTo>
                <a:cubicBezTo>
                  <a:pt x="11546643" y="591060"/>
                  <a:pt x="11530351" y="611055"/>
                  <a:pt x="11514225" y="631289"/>
                </a:cubicBezTo>
                <a:lnTo>
                  <a:pt x="11467367" y="694037"/>
                </a:lnTo>
                <a:lnTo>
                  <a:pt x="11463405" y="679814"/>
                </a:lnTo>
                <a:cubicBezTo>
                  <a:pt x="11463009" y="674121"/>
                  <a:pt x="11461649" y="669230"/>
                  <a:pt x="11459318" y="665142"/>
                </a:cubicBezTo>
                <a:cubicBezTo>
                  <a:pt x="11458993" y="665036"/>
                  <a:pt x="11456387" y="664942"/>
                  <a:pt x="11451505" y="664858"/>
                </a:cubicBezTo>
                <a:cubicBezTo>
                  <a:pt x="11446621" y="664774"/>
                  <a:pt x="11441420" y="665330"/>
                  <a:pt x="11435901" y="666526"/>
                </a:cubicBezTo>
                <a:cubicBezTo>
                  <a:pt x="11425524" y="678283"/>
                  <a:pt x="11413527" y="691006"/>
                  <a:pt x="11399917" y="704693"/>
                </a:cubicBezTo>
                <a:cubicBezTo>
                  <a:pt x="11386307" y="718381"/>
                  <a:pt x="11371716" y="731755"/>
                  <a:pt x="11356145" y="744813"/>
                </a:cubicBezTo>
                <a:cubicBezTo>
                  <a:pt x="11357791" y="746456"/>
                  <a:pt x="11360407" y="747295"/>
                  <a:pt x="11363989" y="747332"/>
                </a:cubicBezTo>
                <a:cubicBezTo>
                  <a:pt x="11367569" y="747369"/>
                  <a:pt x="11370185" y="748209"/>
                  <a:pt x="11371831" y="749851"/>
                </a:cubicBezTo>
                <a:cubicBezTo>
                  <a:pt x="11388245" y="739105"/>
                  <a:pt x="11403857" y="729399"/>
                  <a:pt x="11418667" y="720736"/>
                </a:cubicBezTo>
                <a:lnTo>
                  <a:pt x="11465423" y="695599"/>
                </a:lnTo>
                <a:lnTo>
                  <a:pt x="11092530" y="984768"/>
                </a:lnTo>
                <a:lnTo>
                  <a:pt x="11172687" y="942129"/>
                </a:lnTo>
                <a:lnTo>
                  <a:pt x="11377985" y="830462"/>
                </a:lnTo>
                <a:lnTo>
                  <a:pt x="11374489" y="825424"/>
                </a:lnTo>
                <a:lnTo>
                  <a:pt x="11384847" y="822828"/>
                </a:lnTo>
                <a:lnTo>
                  <a:pt x="11395205" y="820232"/>
                </a:lnTo>
                <a:lnTo>
                  <a:pt x="11395639" y="820860"/>
                </a:lnTo>
                <a:lnTo>
                  <a:pt x="11502155" y="762923"/>
                </a:lnTo>
                <a:lnTo>
                  <a:pt x="11507461" y="759640"/>
                </a:lnTo>
                <a:lnTo>
                  <a:pt x="11618927" y="652051"/>
                </a:lnTo>
                <a:lnTo>
                  <a:pt x="11525573" y="748433"/>
                </a:lnTo>
                <a:lnTo>
                  <a:pt x="11588906" y="709249"/>
                </a:lnTo>
                <a:lnTo>
                  <a:pt x="11664997" y="658419"/>
                </a:lnTo>
                <a:lnTo>
                  <a:pt x="11626696" y="699382"/>
                </a:lnTo>
                <a:cubicBezTo>
                  <a:pt x="11613669" y="713394"/>
                  <a:pt x="11600509" y="727625"/>
                  <a:pt x="11587213" y="742077"/>
                </a:cubicBezTo>
                <a:lnTo>
                  <a:pt x="11512968" y="820903"/>
                </a:lnTo>
                <a:lnTo>
                  <a:pt x="11549226" y="800754"/>
                </a:lnTo>
                <a:lnTo>
                  <a:pt x="11564567" y="792009"/>
                </a:lnTo>
                <a:lnTo>
                  <a:pt x="11615132" y="757099"/>
                </a:lnTo>
                <a:lnTo>
                  <a:pt x="11609481" y="766408"/>
                </a:lnTo>
                <a:lnTo>
                  <a:pt x="11714963" y="706283"/>
                </a:lnTo>
                <a:lnTo>
                  <a:pt x="11733891" y="684942"/>
                </a:lnTo>
                <a:cubicBezTo>
                  <a:pt x="11750509" y="666214"/>
                  <a:pt x="11765931" y="648624"/>
                  <a:pt x="11780163" y="632174"/>
                </a:cubicBezTo>
                <a:lnTo>
                  <a:pt x="11730815" y="643280"/>
                </a:lnTo>
                <a:lnTo>
                  <a:pt x="11702277" y="667040"/>
                </a:lnTo>
                <a:lnTo>
                  <a:pt x="11665948" y="657879"/>
                </a:lnTo>
                <a:lnTo>
                  <a:pt x="11665733" y="657927"/>
                </a:lnTo>
                <a:lnTo>
                  <a:pt x="11665843" y="657853"/>
                </a:lnTo>
                <a:lnTo>
                  <a:pt x="11659909" y="656356"/>
                </a:lnTo>
                <a:cubicBezTo>
                  <a:pt x="11647428" y="654065"/>
                  <a:pt x="11637220" y="651764"/>
                  <a:pt x="11629287" y="649455"/>
                </a:cubicBezTo>
                <a:cubicBezTo>
                  <a:pt x="11642497" y="641846"/>
                  <a:pt x="11657979" y="634229"/>
                  <a:pt x="11675737" y="626602"/>
                </a:cubicBezTo>
                <a:cubicBezTo>
                  <a:pt x="11693493" y="618975"/>
                  <a:pt x="11711569" y="610708"/>
                  <a:pt x="11729958" y="601803"/>
                </a:cubicBezTo>
                <a:lnTo>
                  <a:pt x="11745728" y="604639"/>
                </a:lnTo>
                <a:lnTo>
                  <a:pt x="11785891" y="605531"/>
                </a:lnTo>
                <a:cubicBezTo>
                  <a:pt x="11805237" y="605832"/>
                  <a:pt x="11822623" y="605697"/>
                  <a:pt x="11838047" y="605128"/>
                </a:cubicBezTo>
                <a:cubicBezTo>
                  <a:pt x="11837197" y="614982"/>
                  <a:pt x="11837337" y="624834"/>
                  <a:pt x="11838463" y="634682"/>
                </a:cubicBezTo>
                <a:lnTo>
                  <a:pt x="11838601" y="635811"/>
                </a:lnTo>
                <a:lnTo>
                  <a:pt x="11872923" y="616247"/>
                </a:lnTo>
                <a:cubicBezTo>
                  <a:pt x="11904005" y="597590"/>
                  <a:pt x="11932165" y="579003"/>
                  <a:pt x="11957399" y="560484"/>
                </a:cubicBezTo>
                <a:lnTo>
                  <a:pt x="12031061" y="507422"/>
                </a:lnTo>
                <a:lnTo>
                  <a:pt x="11995769" y="551151"/>
                </a:lnTo>
                <a:cubicBezTo>
                  <a:pt x="11983775" y="566111"/>
                  <a:pt x="11971667" y="581309"/>
                  <a:pt x="11959444" y="596746"/>
                </a:cubicBezTo>
                <a:lnTo>
                  <a:pt x="11946169" y="613053"/>
                </a:lnTo>
                <a:lnTo>
                  <a:pt x="12002195" y="581120"/>
                </a:lnTo>
                <a:cubicBezTo>
                  <a:pt x="12033277" y="562463"/>
                  <a:pt x="12061437" y="543876"/>
                  <a:pt x="12086672" y="525357"/>
                </a:cubicBezTo>
                <a:lnTo>
                  <a:pt x="12143901" y="484131"/>
                </a:lnTo>
                <a:lnTo>
                  <a:pt x="12031773" y="506908"/>
                </a:lnTo>
                <a:lnTo>
                  <a:pt x="12031981" y="506759"/>
                </a:lnTo>
                <a:cubicBezTo>
                  <a:pt x="12039094" y="499277"/>
                  <a:pt x="12047131" y="491279"/>
                  <a:pt x="12056089" y="482763"/>
                </a:cubicBezTo>
                <a:cubicBezTo>
                  <a:pt x="12065045" y="474248"/>
                  <a:pt x="12075829" y="463317"/>
                  <a:pt x="12088433" y="449968"/>
                </a:cubicBezTo>
                <a:cubicBezTo>
                  <a:pt x="12110099" y="451489"/>
                  <a:pt x="12131067" y="452820"/>
                  <a:pt x="12151331" y="453963"/>
                </a:cubicBezTo>
                <a:lnTo>
                  <a:pt x="12178141" y="454821"/>
                </a:lnTo>
                <a:lnTo>
                  <a:pt x="12185361" y="447636"/>
                </a:lnTo>
                <a:cubicBezTo>
                  <a:pt x="12194317" y="439121"/>
                  <a:pt x="12205101" y="428189"/>
                  <a:pt x="12217705" y="414842"/>
                </a:cubicBezTo>
                <a:cubicBezTo>
                  <a:pt x="12239371" y="416362"/>
                  <a:pt x="12260339" y="417693"/>
                  <a:pt x="12280603" y="418837"/>
                </a:cubicBezTo>
                <a:cubicBezTo>
                  <a:pt x="12300869" y="419981"/>
                  <a:pt x="12319034" y="420561"/>
                  <a:pt x="12335095" y="420578"/>
                </a:cubicBezTo>
                <a:cubicBezTo>
                  <a:pt x="12335351" y="431449"/>
                  <a:pt x="12336643" y="442358"/>
                  <a:pt x="12338967" y="453304"/>
                </a:cubicBezTo>
                <a:cubicBezTo>
                  <a:pt x="12341289" y="464251"/>
                  <a:pt x="12343937" y="476405"/>
                  <a:pt x="12346904" y="489766"/>
                </a:cubicBezTo>
                <a:cubicBezTo>
                  <a:pt x="12340248" y="491249"/>
                  <a:pt x="12331747" y="493766"/>
                  <a:pt x="12321401" y="497318"/>
                </a:cubicBezTo>
                <a:cubicBezTo>
                  <a:pt x="12311057" y="500869"/>
                  <a:pt x="12299797" y="504470"/>
                  <a:pt x="12287623" y="508123"/>
                </a:cubicBezTo>
                <a:cubicBezTo>
                  <a:pt x="12280402" y="519576"/>
                  <a:pt x="12273293" y="531138"/>
                  <a:pt x="12266301" y="542810"/>
                </a:cubicBezTo>
                <a:lnTo>
                  <a:pt x="12265029" y="545102"/>
                </a:lnTo>
                <a:lnTo>
                  <a:pt x="12279567" y="545321"/>
                </a:lnTo>
                <a:cubicBezTo>
                  <a:pt x="12268539" y="557069"/>
                  <a:pt x="12257514" y="568818"/>
                  <a:pt x="12246487" y="580566"/>
                </a:cubicBezTo>
                <a:lnTo>
                  <a:pt x="12244723" y="580429"/>
                </a:lnTo>
                <a:lnTo>
                  <a:pt x="12035995" y="787521"/>
                </a:lnTo>
                <a:lnTo>
                  <a:pt x="12046573" y="790342"/>
                </a:lnTo>
                <a:lnTo>
                  <a:pt x="12115063" y="736957"/>
                </a:lnTo>
                <a:lnTo>
                  <a:pt x="12217682" y="657012"/>
                </a:lnTo>
                <a:lnTo>
                  <a:pt x="12213299" y="658735"/>
                </a:lnTo>
                <a:cubicBezTo>
                  <a:pt x="12211415" y="657005"/>
                  <a:pt x="12209531" y="655274"/>
                  <a:pt x="12207648" y="653544"/>
                </a:cubicBezTo>
                <a:cubicBezTo>
                  <a:pt x="12210194" y="652542"/>
                  <a:pt x="12212047" y="651814"/>
                  <a:pt x="12213206" y="651359"/>
                </a:cubicBezTo>
                <a:cubicBezTo>
                  <a:pt x="12214364" y="650903"/>
                  <a:pt x="12216219" y="650175"/>
                  <a:pt x="12218767" y="649173"/>
                </a:cubicBezTo>
                <a:lnTo>
                  <a:pt x="12222886" y="652957"/>
                </a:lnTo>
                <a:lnTo>
                  <a:pt x="12265411" y="619828"/>
                </a:lnTo>
                <a:lnTo>
                  <a:pt x="12267059" y="619629"/>
                </a:lnTo>
                <a:lnTo>
                  <a:pt x="12327332" y="544711"/>
                </a:lnTo>
                <a:lnTo>
                  <a:pt x="12271717" y="619069"/>
                </a:lnTo>
                <a:lnTo>
                  <a:pt x="12293343" y="616467"/>
                </a:lnTo>
                <a:lnTo>
                  <a:pt x="12243905" y="654836"/>
                </a:lnTo>
                <a:lnTo>
                  <a:pt x="12202731" y="707368"/>
                </a:lnTo>
                <a:lnTo>
                  <a:pt x="12202215" y="707571"/>
                </a:lnTo>
                <a:lnTo>
                  <a:pt x="12195169" y="718082"/>
                </a:lnTo>
                <a:lnTo>
                  <a:pt x="12206170" y="711258"/>
                </a:lnTo>
                <a:cubicBezTo>
                  <a:pt x="12219267" y="702932"/>
                  <a:pt x="12231905" y="695094"/>
                  <a:pt x="12244081" y="687743"/>
                </a:cubicBezTo>
                <a:cubicBezTo>
                  <a:pt x="12230283" y="704237"/>
                  <a:pt x="12214623" y="720847"/>
                  <a:pt x="12197109" y="737573"/>
                </a:cubicBezTo>
                <a:lnTo>
                  <a:pt x="12185207" y="747918"/>
                </a:lnTo>
                <a:lnTo>
                  <a:pt x="12244335" y="701830"/>
                </a:lnTo>
                <a:cubicBezTo>
                  <a:pt x="12295372" y="662722"/>
                  <a:pt x="12345490" y="623679"/>
                  <a:pt x="12394683" y="584701"/>
                </a:cubicBezTo>
                <a:lnTo>
                  <a:pt x="12422615" y="581340"/>
                </a:lnTo>
                <a:lnTo>
                  <a:pt x="12267792" y="701499"/>
                </a:lnTo>
                <a:cubicBezTo>
                  <a:pt x="12274251" y="700292"/>
                  <a:pt x="12279903" y="699709"/>
                  <a:pt x="12284746" y="699753"/>
                </a:cubicBezTo>
                <a:cubicBezTo>
                  <a:pt x="12289589" y="699796"/>
                  <a:pt x="12293850" y="699760"/>
                  <a:pt x="12297531" y="699646"/>
                </a:cubicBezTo>
                <a:cubicBezTo>
                  <a:pt x="12309707" y="692295"/>
                  <a:pt x="12322345" y="684457"/>
                  <a:pt x="12335442" y="676131"/>
                </a:cubicBezTo>
                <a:cubicBezTo>
                  <a:pt x="12348539" y="667805"/>
                  <a:pt x="12361176" y="659966"/>
                  <a:pt x="12373353" y="652616"/>
                </a:cubicBezTo>
                <a:cubicBezTo>
                  <a:pt x="12345755" y="685604"/>
                  <a:pt x="12310721" y="719055"/>
                  <a:pt x="12268254" y="752970"/>
                </a:cubicBezTo>
                <a:cubicBezTo>
                  <a:pt x="12214454" y="798069"/>
                  <a:pt x="12157113" y="842357"/>
                  <a:pt x="12096229" y="885833"/>
                </a:cubicBezTo>
                <a:lnTo>
                  <a:pt x="11981492" y="961819"/>
                </a:lnTo>
                <a:lnTo>
                  <a:pt x="12503861" y="743802"/>
                </a:lnTo>
                <a:cubicBezTo>
                  <a:pt x="12564006" y="717051"/>
                  <a:pt x="12619077" y="689609"/>
                  <a:pt x="12669078" y="661476"/>
                </a:cubicBezTo>
                <a:lnTo>
                  <a:pt x="12814683" y="581248"/>
                </a:lnTo>
                <a:lnTo>
                  <a:pt x="12738562" y="654503"/>
                </a:lnTo>
                <a:cubicBezTo>
                  <a:pt x="12712657" y="679588"/>
                  <a:pt x="12686474" y="705092"/>
                  <a:pt x="12660008" y="731018"/>
                </a:cubicBezTo>
                <a:lnTo>
                  <a:pt x="12606668" y="782579"/>
                </a:lnTo>
                <a:lnTo>
                  <a:pt x="12622673" y="783595"/>
                </a:lnTo>
                <a:cubicBezTo>
                  <a:pt x="12642939" y="784740"/>
                  <a:pt x="12661103" y="785320"/>
                  <a:pt x="12677164" y="785337"/>
                </a:cubicBezTo>
                <a:lnTo>
                  <a:pt x="12677775" y="790493"/>
                </a:lnTo>
                <a:lnTo>
                  <a:pt x="12707237" y="773558"/>
                </a:lnTo>
                <a:cubicBezTo>
                  <a:pt x="12698180" y="786852"/>
                  <a:pt x="12690722" y="798065"/>
                  <a:pt x="12684868" y="807193"/>
                </a:cubicBezTo>
                <a:lnTo>
                  <a:pt x="12680817" y="816218"/>
                </a:lnTo>
                <a:lnTo>
                  <a:pt x="12681036" y="818063"/>
                </a:lnTo>
                <a:lnTo>
                  <a:pt x="12685046" y="836484"/>
                </a:lnTo>
                <a:lnTo>
                  <a:pt x="12692434" y="840052"/>
                </a:lnTo>
                <a:cubicBezTo>
                  <a:pt x="12728663" y="822004"/>
                  <a:pt x="12764895" y="803954"/>
                  <a:pt x="12801128" y="785905"/>
                </a:cubicBezTo>
                <a:cubicBezTo>
                  <a:pt x="12778928" y="806978"/>
                  <a:pt x="12757046" y="827410"/>
                  <a:pt x="12735484" y="847202"/>
                </a:cubicBezTo>
                <a:lnTo>
                  <a:pt x="12680323" y="903783"/>
                </a:lnTo>
                <a:lnTo>
                  <a:pt x="12698742" y="891756"/>
                </a:lnTo>
                <a:cubicBezTo>
                  <a:pt x="12707948" y="886387"/>
                  <a:pt x="12717266" y="880663"/>
                  <a:pt x="12726694" y="874588"/>
                </a:cubicBezTo>
                <a:cubicBezTo>
                  <a:pt x="12733823" y="873845"/>
                  <a:pt x="12741894" y="873966"/>
                  <a:pt x="12750908" y="874952"/>
                </a:cubicBezTo>
                <a:lnTo>
                  <a:pt x="12724258" y="903347"/>
                </a:lnTo>
                <a:lnTo>
                  <a:pt x="12743462" y="887246"/>
                </a:lnTo>
                <a:cubicBezTo>
                  <a:pt x="12776372" y="859285"/>
                  <a:pt x="12807820" y="831411"/>
                  <a:pt x="12837801" y="803622"/>
                </a:cubicBezTo>
                <a:cubicBezTo>
                  <a:pt x="12844284" y="797233"/>
                  <a:pt x="12845399" y="790787"/>
                  <a:pt x="12841144" y="784286"/>
                </a:cubicBezTo>
                <a:cubicBezTo>
                  <a:pt x="12836885" y="777786"/>
                  <a:pt x="12834740" y="771035"/>
                  <a:pt x="12834710" y="764036"/>
                </a:cubicBezTo>
                <a:cubicBezTo>
                  <a:pt x="12867149" y="730960"/>
                  <a:pt x="12899967" y="697511"/>
                  <a:pt x="12933172" y="663682"/>
                </a:cubicBezTo>
                <a:cubicBezTo>
                  <a:pt x="12966374" y="629856"/>
                  <a:pt x="12997225" y="598020"/>
                  <a:pt x="13025733" y="568172"/>
                </a:cubicBezTo>
                <a:lnTo>
                  <a:pt x="12816090" y="580472"/>
                </a:lnTo>
                <a:lnTo>
                  <a:pt x="12816501" y="580245"/>
                </a:lnTo>
                <a:cubicBezTo>
                  <a:pt x="12831382" y="568014"/>
                  <a:pt x="12848034" y="555059"/>
                  <a:pt x="12866458" y="541378"/>
                </a:cubicBezTo>
                <a:cubicBezTo>
                  <a:pt x="12884880" y="527699"/>
                  <a:pt x="12907293" y="509937"/>
                  <a:pt x="12933692" y="488091"/>
                </a:cubicBezTo>
                <a:cubicBezTo>
                  <a:pt x="12970568" y="497070"/>
                  <a:pt x="13006304" y="505492"/>
                  <a:pt x="13040893" y="513360"/>
                </a:cubicBezTo>
                <a:cubicBezTo>
                  <a:pt x="13075480" y="521230"/>
                  <a:pt x="13106637" y="527436"/>
                  <a:pt x="13134358" y="531980"/>
                </a:cubicBezTo>
                <a:cubicBezTo>
                  <a:pt x="13131027" y="552728"/>
                  <a:pt x="13129462" y="573838"/>
                  <a:pt x="13129671" y="595311"/>
                </a:cubicBezTo>
                <a:cubicBezTo>
                  <a:pt x="13129880" y="616785"/>
                  <a:pt x="13130227" y="640644"/>
                  <a:pt x="13130708" y="666890"/>
                </a:cubicBezTo>
                <a:cubicBezTo>
                  <a:pt x="13118699" y="667841"/>
                  <a:pt x="13103147" y="670240"/>
                  <a:pt x="13084055" y="674088"/>
                </a:cubicBezTo>
                <a:cubicBezTo>
                  <a:pt x="13064961" y="677937"/>
                  <a:pt x="13044274" y="681623"/>
                  <a:pt x="13021986" y="685150"/>
                </a:cubicBezTo>
                <a:cubicBezTo>
                  <a:pt x="13005540" y="704903"/>
                  <a:pt x="12989249" y="724899"/>
                  <a:pt x="12973122" y="745133"/>
                </a:cubicBezTo>
                <a:lnTo>
                  <a:pt x="12926264" y="807880"/>
                </a:lnTo>
                <a:lnTo>
                  <a:pt x="12922302" y="793657"/>
                </a:lnTo>
                <a:cubicBezTo>
                  <a:pt x="12921907" y="787964"/>
                  <a:pt x="12920545" y="783073"/>
                  <a:pt x="12918216" y="778985"/>
                </a:cubicBezTo>
                <a:cubicBezTo>
                  <a:pt x="12917891" y="778879"/>
                  <a:pt x="12915285" y="778785"/>
                  <a:pt x="12910401" y="778701"/>
                </a:cubicBezTo>
                <a:cubicBezTo>
                  <a:pt x="12905518" y="778617"/>
                  <a:pt x="12900317" y="779173"/>
                  <a:pt x="12894799" y="780369"/>
                </a:cubicBezTo>
                <a:cubicBezTo>
                  <a:pt x="12884420" y="792126"/>
                  <a:pt x="12872424" y="804849"/>
                  <a:pt x="12858815" y="818537"/>
                </a:cubicBezTo>
                <a:cubicBezTo>
                  <a:pt x="12845203" y="832225"/>
                  <a:pt x="12830614" y="845598"/>
                  <a:pt x="12815043" y="858656"/>
                </a:cubicBezTo>
                <a:cubicBezTo>
                  <a:pt x="12816689" y="860299"/>
                  <a:pt x="12819304" y="861138"/>
                  <a:pt x="12822886" y="861175"/>
                </a:cubicBezTo>
                <a:cubicBezTo>
                  <a:pt x="12826467" y="861212"/>
                  <a:pt x="12829081" y="862053"/>
                  <a:pt x="12830729" y="863695"/>
                </a:cubicBezTo>
                <a:cubicBezTo>
                  <a:pt x="12847142" y="852949"/>
                  <a:pt x="12862753" y="843243"/>
                  <a:pt x="12877564" y="834579"/>
                </a:cubicBezTo>
                <a:lnTo>
                  <a:pt x="12924319" y="809442"/>
                </a:lnTo>
                <a:lnTo>
                  <a:pt x="12745051" y="948461"/>
                </a:lnTo>
                <a:lnTo>
                  <a:pt x="12764684" y="946098"/>
                </a:lnTo>
                <a:lnTo>
                  <a:pt x="12609861" y="1066258"/>
                </a:lnTo>
                <a:cubicBezTo>
                  <a:pt x="12616321" y="1065051"/>
                  <a:pt x="12621973" y="1064468"/>
                  <a:pt x="12626816" y="1064512"/>
                </a:cubicBezTo>
                <a:cubicBezTo>
                  <a:pt x="12631658" y="1064554"/>
                  <a:pt x="12635919" y="1064519"/>
                  <a:pt x="12639599" y="1064405"/>
                </a:cubicBezTo>
                <a:cubicBezTo>
                  <a:pt x="12651777" y="1057054"/>
                  <a:pt x="12664414" y="1049216"/>
                  <a:pt x="12677512" y="1040890"/>
                </a:cubicBezTo>
                <a:cubicBezTo>
                  <a:pt x="12690609" y="1032563"/>
                  <a:pt x="12703246" y="1024725"/>
                  <a:pt x="12715423" y="1017376"/>
                </a:cubicBezTo>
                <a:lnTo>
                  <a:pt x="12652041" y="1077896"/>
                </a:lnTo>
                <a:lnTo>
                  <a:pt x="12792367" y="1002802"/>
                </a:lnTo>
                <a:cubicBezTo>
                  <a:pt x="12781510" y="1012343"/>
                  <a:pt x="12773726" y="1020835"/>
                  <a:pt x="12769009" y="1028276"/>
                </a:cubicBezTo>
                <a:cubicBezTo>
                  <a:pt x="12764296" y="1035717"/>
                  <a:pt x="12758436" y="1042604"/>
                  <a:pt x="12751432" y="1048937"/>
                </a:cubicBezTo>
                <a:cubicBezTo>
                  <a:pt x="12763755" y="1047717"/>
                  <a:pt x="12774456" y="1046345"/>
                  <a:pt x="12783529" y="1044818"/>
                </a:cubicBezTo>
                <a:lnTo>
                  <a:pt x="12796893" y="1041804"/>
                </a:lnTo>
                <a:lnTo>
                  <a:pt x="12935840" y="902940"/>
                </a:lnTo>
                <a:cubicBezTo>
                  <a:pt x="12982837" y="856781"/>
                  <a:pt x="13030166" y="811099"/>
                  <a:pt x="13077826" y="765894"/>
                </a:cubicBezTo>
                <a:cubicBezTo>
                  <a:pt x="13035462" y="810332"/>
                  <a:pt x="12991484" y="855735"/>
                  <a:pt x="12945897" y="902102"/>
                </a:cubicBezTo>
                <a:cubicBezTo>
                  <a:pt x="12900311" y="948469"/>
                  <a:pt x="12853743" y="994521"/>
                  <a:pt x="12806200" y="1040257"/>
                </a:cubicBezTo>
                <a:lnTo>
                  <a:pt x="12805238" y="1040498"/>
                </a:lnTo>
                <a:lnTo>
                  <a:pt x="12781248" y="1067813"/>
                </a:lnTo>
                <a:cubicBezTo>
                  <a:pt x="12771264" y="1077882"/>
                  <a:pt x="12759804" y="1086921"/>
                  <a:pt x="12746870" y="1094927"/>
                </a:cubicBezTo>
                <a:cubicBezTo>
                  <a:pt x="12692485" y="1139201"/>
                  <a:pt x="12636776" y="1181565"/>
                  <a:pt x="12579740" y="1222019"/>
                </a:cubicBezTo>
                <a:cubicBezTo>
                  <a:pt x="12678179" y="1161657"/>
                  <a:pt x="12778248" y="1101454"/>
                  <a:pt x="12879949" y="1041410"/>
                </a:cubicBezTo>
                <a:cubicBezTo>
                  <a:pt x="12981647" y="981366"/>
                  <a:pt x="13081732" y="921187"/>
                  <a:pt x="13180206" y="860873"/>
                </a:cubicBezTo>
                <a:lnTo>
                  <a:pt x="13229594" y="862326"/>
                </a:lnTo>
                <a:lnTo>
                  <a:pt x="12920558" y="1047372"/>
                </a:lnTo>
                <a:cubicBezTo>
                  <a:pt x="12932130" y="1046889"/>
                  <a:pt x="12942087" y="1047370"/>
                  <a:pt x="12950434" y="1048813"/>
                </a:cubicBezTo>
                <a:cubicBezTo>
                  <a:pt x="12958781" y="1050254"/>
                  <a:pt x="12966147" y="1051384"/>
                  <a:pt x="12972542" y="1052201"/>
                </a:cubicBezTo>
                <a:cubicBezTo>
                  <a:pt x="12996117" y="1041642"/>
                  <a:pt x="13020658" y="1030284"/>
                  <a:pt x="13046162" y="1018126"/>
                </a:cubicBezTo>
                <a:cubicBezTo>
                  <a:pt x="13071667" y="1005969"/>
                  <a:pt x="13096206" y="994611"/>
                  <a:pt x="13119782" y="984053"/>
                </a:cubicBezTo>
                <a:cubicBezTo>
                  <a:pt x="13060674" y="1039041"/>
                  <a:pt x="12988570" y="1092821"/>
                  <a:pt x="12903470" y="1145395"/>
                </a:cubicBezTo>
                <a:cubicBezTo>
                  <a:pt x="12686370" y="1286719"/>
                  <a:pt x="12445943" y="1417893"/>
                  <a:pt x="12182187" y="1538918"/>
                </a:cubicBezTo>
                <a:cubicBezTo>
                  <a:pt x="11918436" y="1659941"/>
                  <a:pt x="11632555" y="1774441"/>
                  <a:pt x="11324539" y="1882418"/>
                </a:cubicBezTo>
                <a:cubicBezTo>
                  <a:pt x="11209535" y="1922268"/>
                  <a:pt x="11094018" y="1961081"/>
                  <a:pt x="10977985" y="1998857"/>
                </a:cubicBezTo>
                <a:lnTo>
                  <a:pt x="10857838" y="2036733"/>
                </a:lnTo>
                <a:lnTo>
                  <a:pt x="10658857" y="2108707"/>
                </a:lnTo>
                <a:cubicBezTo>
                  <a:pt x="10524461" y="2155357"/>
                  <a:pt x="10386629" y="2199323"/>
                  <a:pt x="10245357" y="2240605"/>
                </a:cubicBezTo>
                <a:lnTo>
                  <a:pt x="10245357" y="2240606"/>
                </a:lnTo>
                <a:cubicBezTo>
                  <a:pt x="10158018" y="2266879"/>
                  <a:pt x="10071213" y="2291590"/>
                  <a:pt x="9984937" y="2314739"/>
                </a:cubicBezTo>
                <a:lnTo>
                  <a:pt x="9934121" y="2327532"/>
                </a:lnTo>
                <a:lnTo>
                  <a:pt x="9855666" y="2349867"/>
                </a:lnTo>
                <a:cubicBezTo>
                  <a:pt x="9769392" y="2373014"/>
                  <a:pt x="9683649" y="2394601"/>
                  <a:pt x="9598441" y="2414626"/>
                </a:cubicBezTo>
                <a:cubicBezTo>
                  <a:pt x="9470625" y="2444662"/>
                  <a:pt x="9344865" y="2466844"/>
                  <a:pt x="9221161" y="2481174"/>
                </a:cubicBezTo>
                <a:lnTo>
                  <a:pt x="9167751" y="2486258"/>
                </a:lnTo>
                <a:lnTo>
                  <a:pt x="8814065" y="2553877"/>
                </a:lnTo>
                <a:cubicBezTo>
                  <a:pt x="8687449" y="2576327"/>
                  <a:pt x="8559583" y="2597259"/>
                  <a:pt x="8430467" y="2616674"/>
                </a:cubicBezTo>
                <a:lnTo>
                  <a:pt x="8430469" y="2616677"/>
                </a:lnTo>
                <a:cubicBezTo>
                  <a:pt x="8110651" y="2667547"/>
                  <a:pt x="7796679" y="2707128"/>
                  <a:pt x="7488553" y="2735424"/>
                </a:cubicBezTo>
                <a:cubicBezTo>
                  <a:pt x="7180427" y="2763719"/>
                  <a:pt x="6883460" y="2766485"/>
                  <a:pt x="6597657" y="2743724"/>
                </a:cubicBezTo>
                <a:cubicBezTo>
                  <a:pt x="6474449" y="2732251"/>
                  <a:pt x="6353392" y="2720592"/>
                  <a:pt x="6234479" y="2708743"/>
                </a:cubicBezTo>
                <a:cubicBezTo>
                  <a:pt x="6115570" y="2696896"/>
                  <a:pt x="5996427" y="2683618"/>
                  <a:pt x="5877052" y="2668911"/>
                </a:cubicBezTo>
                <a:cubicBezTo>
                  <a:pt x="5842055" y="2665748"/>
                  <a:pt x="5809113" y="2661437"/>
                  <a:pt x="5778224" y="2655980"/>
                </a:cubicBezTo>
                <a:lnTo>
                  <a:pt x="5711644" y="2640731"/>
                </a:lnTo>
                <a:lnTo>
                  <a:pt x="5575838" y="2644877"/>
                </a:lnTo>
                <a:cubicBezTo>
                  <a:pt x="5427355" y="2646260"/>
                  <a:pt x="5281662" y="2641262"/>
                  <a:pt x="5138759" y="2629881"/>
                </a:cubicBezTo>
                <a:cubicBezTo>
                  <a:pt x="5015552" y="2618408"/>
                  <a:pt x="4894494" y="2606748"/>
                  <a:pt x="4775583" y="2594900"/>
                </a:cubicBezTo>
                <a:cubicBezTo>
                  <a:pt x="4656672" y="2583052"/>
                  <a:pt x="4537529" y="2569775"/>
                  <a:pt x="4418154" y="2555068"/>
                </a:cubicBezTo>
                <a:cubicBezTo>
                  <a:pt x="4348161" y="2548741"/>
                  <a:pt x="4286384" y="2537826"/>
                  <a:pt x="4232822" y="2522325"/>
                </a:cubicBezTo>
                <a:lnTo>
                  <a:pt x="4216007" y="2512306"/>
                </a:lnTo>
                <a:lnTo>
                  <a:pt x="3942152" y="2481787"/>
                </a:lnTo>
                <a:cubicBezTo>
                  <a:pt x="3907155" y="2478624"/>
                  <a:pt x="3874213" y="2474313"/>
                  <a:pt x="3843324" y="2468856"/>
                </a:cubicBezTo>
                <a:lnTo>
                  <a:pt x="3776744" y="2453607"/>
                </a:lnTo>
                <a:lnTo>
                  <a:pt x="3640937" y="2457753"/>
                </a:lnTo>
                <a:cubicBezTo>
                  <a:pt x="3492454" y="2459136"/>
                  <a:pt x="3346762" y="2454138"/>
                  <a:pt x="3203859" y="2442757"/>
                </a:cubicBezTo>
                <a:cubicBezTo>
                  <a:pt x="3080652" y="2431284"/>
                  <a:pt x="2959593" y="2419624"/>
                  <a:pt x="2840683" y="2407776"/>
                </a:cubicBezTo>
                <a:cubicBezTo>
                  <a:pt x="2721772" y="2395928"/>
                  <a:pt x="2602628" y="2382651"/>
                  <a:pt x="2483253" y="2367944"/>
                </a:cubicBezTo>
                <a:lnTo>
                  <a:pt x="2375610" y="2348927"/>
                </a:lnTo>
                <a:lnTo>
                  <a:pt x="2225782" y="2334495"/>
                </a:lnTo>
                <a:cubicBezTo>
                  <a:pt x="2106874" y="2322648"/>
                  <a:pt x="1987730" y="2309370"/>
                  <a:pt x="1868355" y="2294663"/>
                </a:cubicBezTo>
                <a:cubicBezTo>
                  <a:pt x="1833358" y="2291500"/>
                  <a:pt x="1800416" y="2287189"/>
                  <a:pt x="1769527" y="2281732"/>
                </a:cubicBezTo>
                <a:lnTo>
                  <a:pt x="1702947" y="2266483"/>
                </a:lnTo>
                <a:lnTo>
                  <a:pt x="1567140" y="2270629"/>
                </a:lnTo>
                <a:cubicBezTo>
                  <a:pt x="1418657" y="2272012"/>
                  <a:pt x="1272965" y="2267014"/>
                  <a:pt x="1130062" y="2255633"/>
                </a:cubicBezTo>
                <a:cubicBezTo>
                  <a:pt x="1006855" y="2244160"/>
                  <a:pt x="885797" y="2232500"/>
                  <a:pt x="766886" y="2220652"/>
                </a:cubicBezTo>
                <a:cubicBezTo>
                  <a:pt x="647975" y="2208804"/>
                  <a:pt x="528832" y="2195527"/>
                  <a:pt x="409457" y="2180820"/>
                </a:cubicBezTo>
                <a:cubicBezTo>
                  <a:pt x="339464" y="2174493"/>
                  <a:pt x="277687" y="2163578"/>
                  <a:pt x="224125" y="2148077"/>
                </a:cubicBezTo>
                <a:cubicBezTo>
                  <a:pt x="197341" y="2140327"/>
                  <a:pt x="178020" y="2128813"/>
                  <a:pt x="166152" y="2113534"/>
                </a:cubicBezTo>
                <a:cubicBezTo>
                  <a:pt x="154284" y="2098256"/>
                  <a:pt x="-192913" y="2120666"/>
                  <a:pt x="152914" y="2056407"/>
                </a:cubicBezTo>
                <a:cubicBezTo>
                  <a:pt x="498742" y="1992147"/>
                  <a:pt x="1203979" y="1927985"/>
                  <a:pt x="1668984" y="1856381"/>
                </a:cubicBezTo>
                <a:cubicBezTo>
                  <a:pt x="2133990" y="1784778"/>
                  <a:pt x="2708575" y="1664273"/>
                  <a:pt x="2942946" y="1626787"/>
                </a:cubicBezTo>
                <a:cubicBezTo>
                  <a:pt x="3129116" y="1594980"/>
                  <a:pt x="3317892" y="1560501"/>
                  <a:pt x="3509277" y="1523348"/>
                </a:cubicBezTo>
                <a:cubicBezTo>
                  <a:pt x="3700663" y="1486196"/>
                  <a:pt x="3881864" y="1441356"/>
                  <a:pt x="4052889" y="1388830"/>
                </a:cubicBezTo>
                <a:cubicBezTo>
                  <a:pt x="4351474" y="1293241"/>
                  <a:pt x="4643958" y="1193241"/>
                  <a:pt x="4930337" y="1088829"/>
                </a:cubicBezTo>
                <a:cubicBezTo>
                  <a:pt x="5216721" y="984416"/>
                  <a:pt x="5499340" y="878967"/>
                  <a:pt x="5778199" y="772480"/>
                </a:cubicBezTo>
                <a:cubicBezTo>
                  <a:pt x="5993545" y="688736"/>
                  <a:pt x="6205255" y="603144"/>
                  <a:pt x="6413333" y="515700"/>
                </a:cubicBezTo>
                <a:cubicBezTo>
                  <a:pt x="6621409" y="428257"/>
                  <a:pt x="6829054" y="341594"/>
                  <a:pt x="7036267" y="255710"/>
                </a:cubicBezTo>
                <a:cubicBezTo>
                  <a:pt x="7096412" y="228959"/>
                  <a:pt x="7151484" y="201517"/>
                  <a:pt x="7201485" y="173384"/>
                </a:cubicBezTo>
                <a:lnTo>
                  <a:pt x="7347089" y="93156"/>
                </a:lnTo>
                <a:lnTo>
                  <a:pt x="7270968" y="166411"/>
                </a:lnTo>
                <a:lnTo>
                  <a:pt x="7192413" y="242926"/>
                </a:lnTo>
                <a:cubicBezTo>
                  <a:pt x="7139489" y="294777"/>
                  <a:pt x="7081895" y="349758"/>
                  <a:pt x="7019635" y="407871"/>
                </a:cubicBezTo>
                <a:cubicBezTo>
                  <a:pt x="7059121" y="387044"/>
                  <a:pt x="7096147" y="367114"/>
                  <a:pt x="7130703" y="348084"/>
                </a:cubicBezTo>
                <a:cubicBezTo>
                  <a:pt x="7165260" y="329052"/>
                  <a:pt x="7201573" y="308181"/>
                  <a:pt x="7239643" y="285466"/>
                </a:cubicBezTo>
                <a:cubicBezTo>
                  <a:pt x="7230585" y="298760"/>
                  <a:pt x="7223128" y="309973"/>
                  <a:pt x="7217273" y="319102"/>
                </a:cubicBezTo>
                <a:cubicBezTo>
                  <a:pt x="7211419" y="328229"/>
                  <a:pt x="7207830" y="336229"/>
                  <a:pt x="7206502" y="343102"/>
                </a:cubicBezTo>
                <a:cubicBezTo>
                  <a:pt x="7208260" y="344904"/>
                  <a:pt x="7211317" y="346380"/>
                  <a:pt x="7215671" y="347531"/>
                </a:cubicBezTo>
                <a:cubicBezTo>
                  <a:pt x="7220025" y="348682"/>
                  <a:pt x="7223078" y="350159"/>
                  <a:pt x="7224839" y="351961"/>
                </a:cubicBezTo>
                <a:lnTo>
                  <a:pt x="7333534" y="297813"/>
                </a:lnTo>
                <a:cubicBezTo>
                  <a:pt x="7311334" y="318886"/>
                  <a:pt x="7289452" y="339318"/>
                  <a:pt x="7267889" y="359111"/>
                </a:cubicBezTo>
                <a:cubicBezTo>
                  <a:pt x="7246326" y="378903"/>
                  <a:pt x="7227042" y="398685"/>
                  <a:pt x="7210034" y="418456"/>
                </a:cubicBezTo>
                <a:cubicBezTo>
                  <a:pt x="7199250" y="428165"/>
                  <a:pt x="7192538" y="438256"/>
                  <a:pt x="7189902" y="448726"/>
                </a:cubicBezTo>
                <a:cubicBezTo>
                  <a:pt x="7187264" y="459199"/>
                  <a:pt x="7183811" y="469593"/>
                  <a:pt x="7179544" y="479912"/>
                </a:cubicBezTo>
                <a:cubicBezTo>
                  <a:pt x="7210851" y="454035"/>
                  <a:pt x="7242959" y="427116"/>
                  <a:pt x="7275868" y="399155"/>
                </a:cubicBezTo>
                <a:cubicBezTo>
                  <a:pt x="7308778" y="371193"/>
                  <a:pt x="7340227" y="343318"/>
                  <a:pt x="7370207" y="315530"/>
                </a:cubicBezTo>
                <a:cubicBezTo>
                  <a:pt x="7376691" y="309141"/>
                  <a:pt x="7377805" y="302695"/>
                  <a:pt x="7373550" y="296193"/>
                </a:cubicBezTo>
                <a:cubicBezTo>
                  <a:pt x="7369291" y="289694"/>
                  <a:pt x="7367147" y="282943"/>
                  <a:pt x="7367116" y="275944"/>
                </a:cubicBezTo>
                <a:lnTo>
                  <a:pt x="7465578" y="175590"/>
                </a:lnTo>
                <a:cubicBezTo>
                  <a:pt x="7498779" y="141764"/>
                  <a:pt x="7529631" y="109928"/>
                  <a:pt x="7558139" y="80080"/>
                </a:cubicBezTo>
                <a:lnTo>
                  <a:pt x="7348495" y="92379"/>
                </a:lnTo>
                <a:lnTo>
                  <a:pt x="7348907" y="92153"/>
                </a:lnTo>
                <a:cubicBezTo>
                  <a:pt x="7363788" y="79922"/>
                  <a:pt x="7380439" y="66967"/>
                  <a:pt x="7398864" y="53287"/>
                </a:cubicBezTo>
                <a:cubicBezTo>
                  <a:pt x="7417286" y="39607"/>
                  <a:pt x="7439699" y="21846"/>
                  <a:pt x="7466098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10562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GNIFYING GL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7902CC8-8FD0-4603-BFDF-F8D7FA799B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endParaRPr lang="lt-LT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8FB514B-9EB2-4302-990D-DFB36F5653B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9110" y="2298802"/>
            <a:ext cx="3631997" cy="3631997"/>
          </a:xfrm>
          <a:custGeom>
            <a:avLst/>
            <a:gdLst>
              <a:gd name="connsiteX0" fmla="*/ 1513332 w 3026664"/>
              <a:gd name="connsiteY0" fmla="*/ 0 h 3026664"/>
              <a:gd name="connsiteX1" fmla="*/ 3026664 w 3026664"/>
              <a:gd name="connsiteY1" fmla="*/ 1513332 h 3026664"/>
              <a:gd name="connsiteX2" fmla="*/ 1513332 w 3026664"/>
              <a:gd name="connsiteY2" fmla="*/ 3026664 h 3026664"/>
              <a:gd name="connsiteX3" fmla="*/ 0 w 3026664"/>
              <a:gd name="connsiteY3" fmla="*/ 1513332 h 3026664"/>
              <a:gd name="connsiteX4" fmla="*/ 1513332 w 3026664"/>
              <a:gd name="connsiteY4" fmla="*/ 0 h 3026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6664" h="3026664">
                <a:moveTo>
                  <a:pt x="1513332" y="0"/>
                </a:moveTo>
                <a:cubicBezTo>
                  <a:pt x="2349122" y="0"/>
                  <a:pt x="3026664" y="677542"/>
                  <a:pt x="3026664" y="1513332"/>
                </a:cubicBezTo>
                <a:cubicBezTo>
                  <a:pt x="3026664" y="2349122"/>
                  <a:pt x="2349122" y="3026664"/>
                  <a:pt x="1513332" y="3026664"/>
                </a:cubicBezTo>
                <a:cubicBezTo>
                  <a:pt x="677542" y="3026664"/>
                  <a:pt x="0" y="2349122"/>
                  <a:pt x="0" y="1513332"/>
                </a:cubicBezTo>
                <a:cubicBezTo>
                  <a:pt x="0" y="677542"/>
                  <a:pt x="677542" y="0"/>
                  <a:pt x="1513332" y="0"/>
                </a:cubicBezTo>
                <a:close/>
              </a:path>
            </a:pathLst>
          </a:custGeom>
          <a:effectLst>
            <a:innerShdw blurRad="266700">
              <a:schemeClr val="tx1"/>
            </a:innerShdw>
          </a:effectLst>
        </p:spPr>
        <p:txBody>
          <a:bodyPr wrap="square">
            <a:noAutofit/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8410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00B0-08C8-0972-3A4F-9479DC807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A116F-15A2-340F-414C-31B13B902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84F0F-E55C-3A68-3459-46048D41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A32C3-945B-9C1C-6CF8-12D9C7A11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01066-7BAB-8116-BF6F-C12192A93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62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C33A0-F1F0-8B0F-2CE9-1EEBA362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B90AF-DA90-94A7-35E1-A392D343A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6CC16-3A5E-60B1-B09D-A88F37CF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B81CB-1C5D-9D06-2340-3B01A713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B6A64-EE3C-D4AF-2FA1-6F69A3B2E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90145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64AA2-8F4A-877E-A390-F6891172A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E3375-7725-2A50-BA21-66BD8F4D5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65878-EF06-B7A2-3124-42C6575E0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99F71-3B3C-1AAE-0889-ABFC60F8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20392-2455-9BA4-81C3-3953E8EF7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240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B9B53-5877-A6C9-2E8F-5243988B8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0750D-AC04-A293-8BB1-24154D8EF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6BB1B-43A1-BDE3-CF71-D5F0322E8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248E0-5277-2754-9189-CF5F5CE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1F28A0-F1E8-8E9A-6D3E-799BB49F4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D07B5-6C25-1782-A196-AF599380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6032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DA443-513C-51E0-2968-8B28DD40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809FB-66AB-B033-5DA1-F511E19F3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C4D60-C46E-F9CB-958B-7F64769FB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42EDBD-1600-F070-92A5-9CC655EFC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6254C5-3F5D-E70C-DD9C-3AA106131D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B36A20-954B-D39F-C895-44918D943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DEEC44-CB5A-50C0-EBA0-CDE4FBEE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B10406-80B3-B8D4-6EA0-4F105DC30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993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2DCE4-ED26-4FAD-9AB7-CD13F27C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9232E-E456-9772-B2FE-2C8351DD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B64740-0F3F-A040-589C-FE44C55B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8A46DA-0EF5-AC50-0BAB-8D7B7713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0427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F4253-93C8-B33E-061C-5C4397E84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D488A-3471-D33F-25B1-0D330172B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A2795-B133-B983-8208-60674749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7409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8A9AC-9976-AEB6-3C81-74434068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9035-EC70-B979-7B5D-D5896BA98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8DE09-A368-8C2A-5FD8-2B96DD80E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61DDB-7B27-2813-A37D-CC74F203A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51A53-7CEA-E1D9-860B-6DB7EF309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DD42D-C071-B06E-6013-1C15928EC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8531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04C61-D3A4-58F9-0CA5-74613CC90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DA02A3-1A59-54B7-A1E1-84FCF267E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59F84-ABFD-5AAC-E85F-5A0F56B32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2C30A-7E66-E524-57A6-9F4FF3399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CE0E02-E08D-95FD-DC0B-6C19A3F6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26A80-C864-D923-AF6D-0CC6A9CD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77062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17B8D-BD1F-0E02-91C8-9D106027E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FF69C1-AA4A-DD3F-5FF3-AF399964AF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3A9D-09A0-2279-4852-0CC0E869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FD6F0-15F0-6487-4E9A-1673FF36A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F7027-84FE-7A09-DAEE-34080328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30272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DCD3B4-36CD-16C3-106B-B1F098DE6C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9E5B2-C603-80A8-5FCD-EC276479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2A0DE-5918-0716-BCC8-2BD8B3F2C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FCCD6-C11B-60A5-D7FC-370CEFDC2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AE381-3A6B-6FEB-DE6A-ABC3F404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91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63241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174F8-1206-42B4-8253-0D1E82F521D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0511" y="1168849"/>
            <a:ext cx="13389381" cy="27720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0" baseline="0">
                <a:solidFill>
                  <a:schemeClr val="bg1">
                    <a:lumMod val="50000"/>
                  </a:schemeClr>
                </a:solidFill>
                <a:latin typeface="+mj-lt"/>
                <a:ea typeface="Roboto" panose="02000000000000000000" pitchFamily="2" charset="0"/>
              </a:defRPr>
            </a:lvl1pPr>
            <a:lvl2pPr marL="731502" indent="0">
              <a:buNone/>
              <a:defRPr sz="1920"/>
            </a:lvl2pPr>
            <a:lvl3pPr marL="1463003" indent="0">
              <a:buNone/>
              <a:defRPr sz="1600"/>
            </a:lvl3pPr>
            <a:lvl4pPr marL="2194506" indent="0">
              <a:buNone/>
              <a:defRPr sz="1440"/>
            </a:lvl4pPr>
            <a:lvl5pPr marL="2926006" indent="0">
              <a:buNone/>
              <a:defRPr sz="1440"/>
            </a:lvl5pPr>
            <a:lvl6pPr marL="3657509" indent="0">
              <a:buNone/>
              <a:defRPr sz="1440"/>
            </a:lvl6pPr>
            <a:lvl7pPr marL="4389010" indent="0">
              <a:buNone/>
              <a:defRPr sz="1440"/>
            </a:lvl7pPr>
            <a:lvl8pPr marL="5120512" indent="0">
              <a:buNone/>
              <a:defRPr sz="1440"/>
            </a:lvl8pPr>
            <a:lvl9pPr marL="5852014" indent="0">
              <a:buNone/>
              <a:defRPr sz="144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CE59A572-76E8-4055-881A-EC3A9E6F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11" y="452179"/>
            <a:ext cx="13389381" cy="655134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84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5530652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ain Title &amp; Subtitle-InfoP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0511" y="1168849"/>
            <a:ext cx="13389381" cy="27720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731502" indent="0">
              <a:buNone/>
              <a:defRPr sz="1920"/>
            </a:lvl2pPr>
            <a:lvl3pPr marL="1463003" indent="0">
              <a:buNone/>
              <a:defRPr sz="1600"/>
            </a:lvl3pPr>
            <a:lvl4pPr marL="2194506" indent="0">
              <a:buNone/>
              <a:defRPr sz="1440"/>
            </a:lvl4pPr>
            <a:lvl5pPr marL="2926006" indent="0">
              <a:buNone/>
              <a:defRPr sz="1440"/>
            </a:lvl5pPr>
            <a:lvl6pPr marL="3657509" indent="0">
              <a:buNone/>
              <a:defRPr sz="1440"/>
            </a:lvl6pPr>
            <a:lvl7pPr marL="4389010" indent="0">
              <a:buNone/>
              <a:defRPr sz="1440"/>
            </a:lvl7pPr>
            <a:lvl8pPr marL="5120512" indent="0">
              <a:buNone/>
              <a:defRPr sz="1440"/>
            </a:lvl8pPr>
            <a:lvl9pPr marL="5852014" indent="0">
              <a:buNone/>
              <a:defRPr sz="144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620511" y="452179"/>
            <a:ext cx="13389381" cy="655134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8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196527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408166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943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32A4-FBAA-5876-79D8-5BC1CB4BD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CE5B02-1A46-9406-44C8-9DA7CABBC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E8A56-48F4-9BFE-2FEB-39AD1C525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881BE-F847-326F-721E-BA326735F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B5A43-5F60-B7B1-94B8-0B8DF4D2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002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09E9F-0FA8-354F-26BA-0C41F0A2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84260-A8C7-0C16-9690-62F59F4A1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7B3CD-FDFD-D925-E331-FE6324319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28C5B-8008-17CE-1EC7-82E991990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CE7E6-D05B-D450-F090-62597063B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448843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B26FC-1773-7FEF-33C2-A4502F316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83683-EC49-1874-A537-A8017FA51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8223A-8D91-F6B4-CDAB-F216232DA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BDAF-BC6D-1AFF-659B-441D192E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ACB44-5EC8-2ABE-CF2D-17D4CFED1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43314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FA57B-4FF4-10AD-BB5A-491EB54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07079-0471-7864-F569-372347594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D8CDE-B3D2-8A37-5233-A9C19FF0F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6E6B1-F963-E959-9404-86CD4527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E55AD-1310-CF1E-EBD6-3B10739A2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BE420-8F77-05D2-BE01-A0EB2D9FE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15124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8292C-490B-B884-2CE9-E6ED99BB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D79CF-4385-CB76-D1F9-A7778E115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01ACA7-E26C-8C1E-8769-4305DC29D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D3DE5A-44FB-94FB-5C30-FED6D8256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E114BC-C385-DB29-F551-5AAD3AA76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8BDD17-6320-BD80-DB2B-800894ACF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14DDB-090A-00EE-9B72-22703A3B6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A4F04-9475-4899-E833-62569F2E7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059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9CA8F-F9B7-2D75-187A-80114992E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BC3008-52EF-D788-9694-2909962AD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DD049E-0FCD-675D-A3F3-EA160A07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D9926-5D3C-2A6C-C6E1-6A4E686F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56357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256DE7-09F7-95A2-75D0-90A8FE4B8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DC34F-C9DB-D999-5967-A6D7B67D5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6009C-734C-B3B6-C7DC-7855CBBA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68958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13B32-48F4-DEFD-3721-DD0D352D5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69A69-F580-D8E2-5ACE-27746D1B5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E6C66-40E7-C8D6-AE0E-7F0AECE59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CAE9C-FF2B-DFBE-D4E2-3AF42C8D9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DDF5C-91CC-0858-0E94-468343D37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F9DA0-4087-028B-41DD-52FFADC47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45272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E3F7D-FE93-ABC8-C179-FFB41576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BB361B-D905-C711-F80E-1F06CA4E17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EE085-E93B-5452-DA51-202D8180B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421F2-762C-9639-08A3-3FA08B360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99E3A-15C2-61B9-C830-594F5943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C3BE4-4390-0007-6767-C0FC88AA7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32612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8FA26-159E-149A-F7D0-84D8C82A1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23F188-2562-C015-10D4-A391AFC01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859B2-2710-D62F-52B4-B5B0C1DF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FD50E-5232-E2E2-7754-F162C625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EA1E8-173A-B48C-FCD3-DBD0B2FF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18167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E98171-0211-C70E-A991-10FE5A37D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BD61AC-D6BA-ADD1-1A70-2022921F3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63A13-FC82-D81B-8B6D-19DADA4E0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A908E-4F07-9292-7326-AB73159E3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6D2D8-29D3-8CAE-CA40-372BCC9F3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24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theme" Target="../theme/theme5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6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2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5" Type="http://schemas.openxmlformats.org/officeDocument/2006/relationships/image" Target="../media/image3.pn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84.xml"/><Relationship Id="rId1" Type="http://schemas.openxmlformats.org/officeDocument/2006/relationships/slideLayout" Target="../slideLayouts/slideLayout8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chemeClr val="accent2">
                <a:lumMod val="5000"/>
                <a:lumOff val="95000"/>
              </a:schemeClr>
            </a:gs>
            <a:gs pos="100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4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272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5187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5D3964-CB73-4F51-A8DF-AFDFF8E54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C826F-68C5-4632-8F03-66FD37F0F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FB93D-EC8E-4687-AF15-3A2D4B0E3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44D46-FE55-4737-82B5-3CA7A862C458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A4C81-535A-4347-B4E5-833E7C470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79902-892D-49C6-9A6B-EC09368075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30E93-C3EF-485E-945B-B06061A2FA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05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DAFA04-98F0-4B43-A151-73964B9C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A9110-A1BC-4B29-AB61-13F68D1E8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CC74B-C50B-4810-A96B-60720436ED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824F631-F3A4-4448-842D-95A56D1A47DD}" type="datetimeFigureOut">
              <a:rPr lang="lt-LT" smtClean="0"/>
              <a:pPr/>
              <a:t>2024-12-22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5C805-69A2-46CF-92C4-0C142E1658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E3EF7-8FD3-48F3-9281-CED4A7188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B20D494-8003-4444-8775-8DE33D12956C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59415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734" r:id="rId20"/>
    <p:sldLayoutId id="2147483735" r:id="rId21"/>
    <p:sldLayoutId id="2147483736" r:id="rId22"/>
    <p:sldLayoutId id="2147483737" r:id="rId23"/>
    <p:sldLayoutId id="2147483738" r:id="rId24"/>
    <p:sldLayoutId id="2147483739" r:id="rId25"/>
    <p:sldLayoutId id="2147483740" r:id="rId26"/>
    <p:sldLayoutId id="2147483741" r:id="rId27"/>
    <p:sldLayoutId id="2147483742" r:id="rId28"/>
    <p:sldLayoutId id="2147483743" r:id="rId29"/>
    <p:sldLayoutId id="2147483744" r:id="rId30"/>
    <p:sldLayoutId id="2147483745" r:id="rId3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F042B-6711-FCD8-1661-42D49D0AC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AEB56-4305-35F9-0DB3-E48B8AE35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0301C-AC94-910D-444A-4879C8E7E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A017-E430-46C8-8374-10512B1F8D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6006F-A335-98DE-BCC0-367C883AF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DDBD7-27EC-D821-3FEF-4DE8E3FB1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32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4"/>
          <p:cNvSpPr txBox="1">
            <a:spLocks/>
          </p:cNvSpPr>
          <p:nvPr userDrawn="1"/>
        </p:nvSpPr>
        <p:spPr>
          <a:xfrm>
            <a:off x="9144000" y="7759865"/>
            <a:ext cx="4876800" cy="2215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6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6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15" name="Inhaltsplatzhalter 4"/>
          <p:cNvSpPr txBox="1">
            <a:spLocks/>
          </p:cNvSpPr>
          <p:nvPr userDrawn="1"/>
        </p:nvSpPr>
        <p:spPr>
          <a:xfrm>
            <a:off x="640080" y="7759864"/>
            <a:ext cx="4876800" cy="2215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6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6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600" kern="1200" dirty="0">
              <a:solidFill>
                <a:schemeClr val="bg1">
                  <a:lumMod val="75000"/>
                </a:schemeClr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491984"/>
            <a:ext cx="14630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59" y="7721920"/>
            <a:ext cx="1706883" cy="297485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6F4F480-3F24-85A5-0129-25A30F0FD62E}"/>
              </a:ext>
            </a:extLst>
          </p:cNvPr>
          <p:cNvSpPr txBox="1">
            <a:spLocks/>
          </p:cNvSpPr>
          <p:nvPr userDrawn="1"/>
        </p:nvSpPr>
        <p:spPr>
          <a:xfrm>
            <a:off x="35560" y="7615593"/>
            <a:ext cx="622304" cy="439419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16506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14B9FE-21E6-4B09-A80A-6ECAFC8A0C01}" type="slidenum">
              <a:rPr kumimoji="0" lang="en-US" sz="144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65060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4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59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</p:sldLayoutIdLst>
  <p:hf hdr="0" dt="0"/>
  <p:txStyles>
    <p:titleStyle>
      <a:lvl1pPr algn="ctr" defTabSz="1463040" rtl="0" eaLnBrk="1" latinLnBrk="0" hangingPunct="1"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1463040" rtl="0" eaLnBrk="1" latinLnBrk="0" hangingPunct="1">
        <a:spcBef>
          <a:spcPct val="20000"/>
        </a:spcBef>
        <a:buFont typeface="Arial" pitchFamily="34" charset="0"/>
        <a:buChar char="•"/>
        <a:defRPr sz="5120" kern="1200">
          <a:solidFill>
            <a:schemeClr val="tx1"/>
          </a:solidFill>
          <a:latin typeface="+mn-lt"/>
          <a:ea typeface="+mn-ea"/>
          <a:cs typeface="+mn-cs"/>
        </a:defRPr>
      </a:lvl1pPr>
      <a:lvl2pPr marL="1188720" indent="-457200" algn="l" defTabSz="1463040" rtl="0" eaLnBrk="1" latinLnBrk="0" hangingPunct="1">
        <a:spcBef>
          <a:spcPct val="20000"/>
        </a:spcBef>
        <a:buFont typeface="Arial" pitchFamily="34" charset="0"/>
        <a:buChar char="–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spcBef>
          <a:spcPct val="20000"/>
        </a:spcBef>
        <a:buFont typeface="Arial" pitchFamily="34" charset="0"/>
        <a:buChar char="»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101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73A925-3B2B-B4C8-ABFE-19D4583C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986F6-02EF-31FA-015E-4FDAC8DFD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31B60-C59C-64A7-FA9F-8F7B00529D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7E116C-FD0F-46CF-8589-9FB199051A97}" type="datetimeFigureOut">
              <a:rPr lang="en-IN" smtClean="0"/>
              <a:t>22-Dec-2024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C627F-C8B8-CEFA-5557-185E58D347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CA616-B819-6212-70C1-3E30E798B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85CA65-7689-466F-AC92-AF71794A18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534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9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9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74889" y="104159"/>
            <a:ext cx="8304903" cy="1036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IN" sz="2600" b="1" dirty="0">
                <a:solidFill>
                  <a:srgbClr val="00206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Feature Analysis &amp; Price Prediction for Handsets</a:t>
            </a:r>
          </a:p>
          <a:p>
            <a:pPr marL="0" indent="0" algn="ctr">
              <a:lnSpc>
                <a:spcPts val="4000"/>
              </a:lnSpc>
              <a:buNone/>
            </a:pPr>
            <a:r>
              <a:rPr lang="en-IN" sz="1600" b="1" dirty="0">
                <a:solidFill>
                  <a:srgbClr val="00206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Understanding What Affects Mobile Prices and Predicting Them Accurately</a:t>
            </a:r>
          </a:p>
        </p:txBody>
      </p:sp>
      <p:sp>
        <p:nvSpPr>
          <p:cNvPr id="4" name="Text 1"/>
          <p:cNvSpPr/>
          <p:nvPr/>
        </p:nvSpPr>
        <p:spPr>
          <a:xfrm>
            <a:off x="6314738" y="1516828"/>
            <a:ext cx="8057477" cy="599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In this project, I followed a step-by-step process to analyze and predict mobile prices. I began with data cleaning, where I resolved errors, handled missing values, and standardized the dataset. Then, I explored the data visually using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Python libraries 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like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Matplotlib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and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Seaborn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to identify patterns and relationships. Key features like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RAM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Processor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and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Battery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capacity were highlighted as significant factors affecting prices.</a:t>
            </a:r>
          </a:p>
          <a:p>
            <a:pPr marL="0" indent="0">
              <a:buNone/>
            </a:pPr>
            <a:endParaRPr lang="en-IN" sz="2000" dirty="0">
              <a:solidFill>
                <a:srgbClr val="002060"/>
              </a:solidFill>
              <a:latin typeface="PT Sans" panose="020B0503020203020204" pitchFamily="34" charset="0"/>
              <a:ea typeface="Verdana" panose="020B0604030504040204" pitchFamily="34" charset="0"/>
              <a:cs typeface="PT Sans" pitchFamily="34" charset="-120"/>
            </a:endParaRPr>
          </a:p>
          <a:p>
            <a:pPr marL="0" indent="0">
              <a:buNone/>
            </a:pP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Next, I engineered new features to make the data more predictive and selected the most important ones for building models. Using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Scikit-learn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I developed two models: a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Linear Regression model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as a baseline and a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Random Forest Regressor 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to handle complex relationships. To improve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model accuracy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I used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GridSearchCV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for hyperparameter tuning.</a:t>
            </a:r>
          </a:p>
          <a:p>
            <a:pPr marL="0" indent="0">
              <a:buNone/>
            </a:pPr>
            <a:endParaRPr lang="en-IN" sz="2000" dirty="0">
              <a:solidFill>
                <a:srgbClr val="002060"/>
              </a:solidFill>
              <a:latin typeface="PT Sans" panose="020B0503020203020204" pitchFamily="34" charset="0"/>
              <a:ea typeface="Verdana" panose="020B0604030504040204" pitchFamily="34" charset="0"/>
              <a:cs typeface="PT Sans" pitchFamily="34" charset="-120"/>
            </a:endParaRPr>
          </a:p>
          <a:p>
            <a:pPr marL="0" indent="0">
              <a:buNone/>
            </a:pP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Finally, I evaluated the models using metrics like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R-squared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and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Mean Absolute Error (MAE)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identifying the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Random Forest mod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el as the most accurate. This systematic approach integrated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Data Cleaning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Visualization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Feature Selection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Model Building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, and </a:t>
            </a:r>
            <a:r>
              <a:rPr lang="en-IN" sz="2000" b="1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Tuning</a:t>
            </a:r>
            <a:r>
              <a:rPr lang="en-IN" sz="2000" dirty="0">
                <a:solidFill>
                  <a:srgbClr val="002060"/>
                </a:solidFill>
                <a:latin typeface="PT Sans" panose="020B0503020203020204" pitchFamily="34" charset="0"/>
                <a:ea typeface="Verdana" panose="020B0604030504040204" pitchFamily="34" charset="0"/>
                <a:cs typeface="PT Sans" pitchFamily="34" charset="-120"/>
              </a:rPr>
              <a:t> to understand mobile pricing dynamics and predict prices effectively.</a:t>
            </a:r>
            <a:endParaRPr lang="en-US" sz="2000" dirty="0">
              <a:solidFill>
                <a:srgbClr val="002060"/>
              </a:solidFill>
              <a:latin typeface="PT Sans" panose="020B0503020203020204" pitchFamily="34" charset="0"/>
              <a:ea typeface="Verdana" panose="020B060403050404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617BFE2-1A18-8718-386F-7BE012BE9797}"/>
              </a:ext>
            </a:extLst>
          </p:cNvPr>
          <p:cNvGrpSpPr/>
          <p:nvPr/>
        </p:nvGrpSpPr>
        <p:grpSpPr>
          <a:xfrm>
            <a:off x="11215716" y="7724677"/>
            <a:ext cx="2787968" cy="418862"/>
            <a:chOff x="6324124" y="5765483"/>
            <a:chExt cx="2787968" cy="418862"/>
          </a:xfrm>
        </p:grpSpPr>
        <p:sp>
          <p:nvSpPr>
            <p:cNvPr id="5" name="Shape 2"/>
            <p:cNvSpPr/>
            <p:nvPr/>
          </p:nvSpPr>
          <p:spPr>
            <a:xfrm>
              <a:off x="6324124" y="5783342"/>
              <a:ext cx="382905" cy="382905"/>
            </a:xfrm>
            <a:prstGeom prst="roundRect">
              <a:avLst>
                <a:gd name="adj" fmla="val 23878209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</p:sp>
        <p:pic>
          <p:nvPicPr>
            <p:cNvPr id="6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1744" y="5790962"/>
              <a:ext cx="367665" cy="367665"/>
            </a:xfrm>
            <a:prstGeom prst="rect">
              <a:avLst/>
            </a:prstGeom>
          </p:spPr>
        </p:pic>
        <p:sp>
          <p:nvSpPr>
            <p:cNvPr id="7" name="Text 3"/>
            <p:cNvSpPr/>
            <p:nvPr/>
          </p:nvSpPr>
          <p:spPr>
            <a:xfrm>
              <a:off x="6826687" y="5765483"/>
              <a:ext cx="2285405" cy="4188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250"/>
                </a:lnSpc>
                <a:buNone/>
              </a:pPr>
              <a:r>
                <a:rPr lang="en-US" sz="2350" b="1" dirty="0">
                  <a:solidFill>
                    <a:srgbClr val="002060"/>
                  </a:solidFill>
                  <a:latin typeface="Russo One" panose="02000503050000020004" pitchFamily="2" charset="0"/>
                  <a:ea typeface="PT Sans Bold" pitchFamily="34" charset="-122"/>
                  <a:cs typeface="PT Sans Bold" pitchFamily="34" charset="-120"/>
                </a:rPr>
                <a:t>by Debasis Baidya</a:t>
              </a:r>
              <a:endParaRPr lang="en-US" sz="2350" dirty="0">
                <a:solidFill>
                  <a:srgbClr val="002060"/>
                </a:solidFill>
                <a:latin typeface="Russo One" panose="02000503050000020004" pitchFamily="2" charset="0"/>
              </a:endParaRPr>
            </a:p>
          </p:txBody>
        </p:sp>
      </p:grp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587F6B84-83FF-131C-8E91-F27B01336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605523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31308971-F9D4-4B62-82C3-F7760D292A13}"/>
              </a:ext>
            </a:extLst>
          </p:cNvPr>
          <p:cNvSpPr>
            <a:spLocks noEditPoints="1"/>
          </p:cNvSpPr>
          <p:nvPr/>
        </p:nvSpPr>
        <p:spPr bwMode="auto">
          <a:xfrm>
            <a:off x="1038356" y="3730222"/>
            <a:ext cx="1594258" cy="1602432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3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10" y="490"/>
                  <a:pt x="0" y="380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245" y="87"/>
                </a:moveTo>
                <a:cubicBezTo>
                  <a:pt x="158" y="87"/>
                  <a:pt x="87" y="158"/>
                  <a:pt x="87" y="245"/>
                </a:cubicBezTo>
                <a:cubicBezTo>
                  <a:pt x="87" y="332"/>
                  <a:pt x="158" y="403"/>
                  <a:pt x="245" y="403"/>
                </a:cubicBezTo>
                <a:cubicBezTo>
                  <a:pt x="332" y="403"/>
                  <a:pt x="403" y="332"/>
                  <a:pt x="403" y="245"/>
                </a:cubicBezTo>
                <a:cubicBezTo>
                  <a:pt x="403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20" name="Freeform 7">
            <a:extLst>
              <a:ext uri="{FF2B5EF4-FFF2-40B4-BE49-F238E27FC236}">
                <a16:creationId xmlns:a16="http://schemas.microsoft.com/office/drawing/2014/main" id="{A7A7D15F-28D5-48D0-80FC-77B9CE6BCE69}"/>
              </a:ext>
            </a:extLst>
          </p:cNvPr>
          <p:cNvSpPr>
            <a:spLocks noEditPoints="1"/>
          </p:cNvSpPr>
          <p:nvPr/>
        </p:nvSpPr>
        <p:spPr bwMode="auto">
          <a:xfrm>
            <a:off x="2863169" y="3730222"/>
            <a:ext cx="1594258" cy="1602432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3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10" y="490"/>
                  <a:pt x="0" y="380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245" y="87"/>
                </a:moveTo>
                <a:cubicBezTo>
                  <a:pt x="158" y="87"/>
                  <a:pt x="87" y="158"/>
                  <a:pt x="87" y="245"/>
                </a:cubicBezTo>
                <a:cubicBezTo>
                  <a:pt x="87" y="332"/>
                  <a:pt x="158" y="403"/>
                  <a:pt x="245" y="403"/>
                </a:cubicBezTo>
                <a:cubicBezTo>
                  <a:pt x="332" y="403"/>
                  <a:pt x="403" y="332"/>
                  <a:pt x="403" y="245"/>
                </a:cubicBezTo>
                <a:cubicBezTo>
                  <a:pt x="403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DDDBAD5-5C5B-4377-8DD1-873FCC31FF19}"/>
              </a:ext>
            </a:extLst>
          </p:cNvPr>
          <p:cNvGrpSpPr/>
          <p:nvPr/>
        </p:nvGrpSpPr>
        <p:grpSpPr>
          <a:xfrm>
            <a:off x="2449478" y="2347300"/>
            <a:ext cx="2424907" cy="1624922"/>
            <a:chOff x="1530923" y="1590192"/>
            <a:chExt cx="1515567" cy="885631"/>
          </a:xfrm>
        </p:grpSpPr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2ABC8D5A-92AD-4A23-B26A-E6E46B080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0923" y="1830966"/>
              <a:ext cx="1515567" cy="644857"/>
            </a:xfrm>
            <a:custGeom>
              <a:avLst/>
              <a:gdLst>
                <a:gd name="T0" fmla="*/ 744 w 744"/>
                <a:gd name="T1" fmla="*/ 284 h 316"/>
                <a:gd name="T2" fmla="*/ 733 w 744"/>
                <a:gd name="T3" fmla="*/ 289 h 316"/>
                <a:gd name="T4" fmla="*/ 10 w 744"/>
                <a:gd name="T5" fmla="*/ 291 h 316"/>
                <a:gd name="T6" fmla="*/ 0 w 744"/>
                <a:gd name="T7" fmla="*/ 285 h 316"/>
                <a:gd name="T8" fmla="*/ 0 w 744"/>
                <a:gd name="T9" fmla="*/ 316 h 316"/>
                <a:gd name="T10" fmla="*/ 26 w 744"/>
                <a:gd name="T11" fmla="*/ 299 h 316"/>
                <a:gd name="T12" fmla="*/ 15 w 744"/>
                <a:gd name="T13" fmla="*/ 294 h 316"/>
                <a:gd name="T14" fmla="*/ 728 w 744"/>
                <a:gd name="T15" fmla="*/ 292 h 316"/>
                <a:gd name="T16" fmla="*/ 718 w 744"/>
                <a:gd name="T17" fmla="*/ 298 h 316"/>
                <a:gd name="T18" fmla="*/ 743 w 744"/>
                <a:gd name="T19" fmla="*/ 315 h 316"/>
                <a:gd name="T20" fmla="*/ 744 w 744"/>
                <a:gd name="T21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284"/>
                  </a:moveTo>
                  <a:cubicBezTo>
                    <a:pt x="733" y="289"/>
                    <a:pt x="733" y="289"/>
                    <a:pt x="733" y="289"/>
                  </a:cubicBezTo>
                  <a:cubicBezTo>
                    <a:pt x="580" y="2"/>
                    <a:pt x="164" y="0"/>
                    <a:pt x="10" y="291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26" y="299"/>
                    <a:pt x="26" y="299"/>
                    <a:pt x="26" y="299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167" y="8"/>
                    <a:pt x="576" y="8"/>
                    <a:pt x="728" y="292"/>
                  </a:cubicBezTo>
                  <a:cubicBezTo>
                    <a:pt x="718" y="298"/>
                    <a:pt x="718" y="298"/>
                    <a:pt x="718" y="298"/>
                  </a:cubicBezTo>
                  <a:cubicBezTo>
                    <a:pt x="743" y="315"/>
                    <a:pt x="743" y="315"/>
                    <a:pt x="743" y="315"/>
                  </a:cubicBezTo>
                  <a:cubicBezTo>
                    <a:pt x="744" y="284"/>
                    <a:pt x="744" y="284"/>
                    <a:pt x="744" y="2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20370778-0E15-4459-A202-CEC9B925EE74}"/>
                </a:ext>
              </a:extLst>
            </p:cNvPr>
            <p:cNvGrpSpPr/>
            <p:nvPr/>
          </p:nvGrpSpPr>
          <p:grpSpPr>
            <a:xfrm>
              <a:off x="2242498" y="1590192"/>
              <a:ext cx="92417" cy="441079"/>
              <a:chOff x="2242498" y="1590192"/>
              <a:chExt cx="92417" cy="441079"/>
            </a:xfrm>
          </p:grpSpPr>
          <p:sp>
            <p:nvSpPr>
              <p:cNvPr id="27" name="Oval 18">
                <a:extLst>
                  <a:ext uri="{FF2B5EF4-FFF2-40B4-BE49-F238E27FC236}">
                    <a16:creationId xmlns:a16="http://schemas.microsoft.com/office/drawing/2014/main" id="{ED63C0E3-05E6-447F-BE6D-1BD4A495A7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2498" y="1941339"/>
                <a:ext cx="92417" cy="899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D2203FC-7668-4B52-8DA8-8F3FFD31CC62}"/>
                  </a:ext>
                </a:extLst>
              </p:cNvPr>
              <p:cNvCxnSpPr>
                <a:cxnSpLocks/>
                <a:stCxn id="27" idx="0"/>
              </p:cNvCxnSpPr>
              <p:nvPr/>
            </p:nvCxnSpPr>
            <p:spPr>
              <a:xfrm flipH="1" flipV="1">
                <a:off x="2287091" y="1590192"/>
                <a:ext cx="1616" cy="351146"/>
              </a:xfrm>
              <a:prstGeom prst="straightConnector1">
                <a:avLst/>
              </a:prstGeom>
              <a:ln w="15875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Freeform 8">
            <a:extLst>
              <a:ext uri="{FF2B5EF4-FFF2-40B4-BE49-F238E27FC236}">
                <a16:creationId xmlns:a16="http://schemas.microsoft.com/office/drawing/2014/main" id="{777D39E7-8227-4132-8DCB-8F8F3B2FF6D2}"/>
              </a:ext>
            </a:extLst>
          </p:cNvPr>
          <p:cNvSpPr>
            <a:spLocks noEditPoints="1"/>
          </p:cNvSpPr>
          <p:nvPr/>
        </p:nvSpPr>
        <p:spPr bwMode="auto">
          <a:xfrm>
            <a:off x="4689613" y="3730222"/>
            <a:ext cx="1594258" cy="1602432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2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5" y="0"/>
                </a:cubicBezTo>
                <a:close/>
                <a:moveTo>
                  <a:pt x="245" y="87"/>
                </a:moveTo>
                <a:cubicBezTo>
                  <a:pt x="157" y="87"/>
                  <a:pt x="87" y="158"/>
                  <a:pt x="87" y="245"/>
                </a:cubicBezTo>
                <a:cubicBezTo>
                  <a:pt x="87" y="332"/>
                  <a:pt x="157" y="403"/>
                  <a:pt x="245" y="403"/>
                </a:cubicBezTo>
                <a:cubicBezTo>
                  <a:pt x="332" y="403"/>
                  <a:pt x="402" y="332"/>
                  <a:pt x="402" y="245"/>
                </a:cubicBezTo>
                <a:cubicBezTo>
                  <a:pt x="402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4BABE4-0A5A-4D6B-8373-DE714E81EF7D}"/>
              </a:ext>
            </a:extLst>
          </p:cNvPr>
          <p:cNvGrpSpPr/>
          <p:nvPr/>
        </p:nvGrpSpPr>
        <p:grpSpPr>
          <a:xfrm>
            <a:off x="6090927" y="2347300"/>
            <a:ext cx="2424907" cy="1624922"/>
            <a:chOff x="3806829" y="1590192"/>
            <a:chExt cx="1515567" cy="885632"/>
          </a:xfrm>
        </p:grpSpPr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6F9E6AB-F510-4E8F-BF69-BA038DFB5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6829" y="1830967"/>
              <a:ext cx="1515567" cy="644857"/>
            </a:xfrm>
            <a:custGeom>
              <a:avLst/>
              <a:gdLst>
                <a:gd name="T0" fmla="*/ 744 w 744"/>
                <a:gd name="T1" fmla="*/ 284 h 316"/>
                <a:gd name="T2" fmla="*/ 733 w 744"/>
                <a:gd name="T3" fmla="*/ 289 h 316"/>
                <a:gd name="T4" fmla="*/ 11 w 744"/>
                <a:gd name="T5" fmla="*/ 291 h 316"/>
                <a:gd name="T6" fmla="*/ 0 w 744"/>
                <a:gd name="T7" fmla="*/ 285 h 316"/>
                <a:gd name="T8" fmla="*/ 1 w 744"/>
                <a:gd name="T9" fmla="*/ 316 h 316"/>
                <a:gd name="T10" fmla="*/ 26 w 744"/>
                <a:gd name="T11" fmla="*/ 299 h 316"/>
                <a:gd name="T12" fmla="*/ 16 w 744"/>
                <a:gd name="T13" fmla="*/ 294 h 316"/>
                <a:gd name="T14" fmla="*/ 728 w 744"/>
                <a:gd name="T15" fmla="*/ 292 h 316"/>
                <a:gd name="T16" fmla="*/ 718 w 744"/>
                <a:gd name="T17" fmla="*/ 298 h 316"/>
                <a:gd name="T18" fmla="*/ 743 w 744"/>
                <a:gd name="T19" fmla="*/ 315 h 316"/>
                <a:gd name="T20" fmla="*/ 744 w 744"/>
                <a:gd name="T21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284"/>
                  </a:moveTo>
                  <a:cubicBezTo>
                    <a:pt x="733" y="289"/>
                    <a:pt x="733" y="289"/>
                    <a:pt x="733" y="289"/>
                  </a:cubicBezTo>
                  <a:cubicBezTo>
                    <a:pt x="580" y="2"/>
                    <a:pt x="165" y="0"/>
                    <a:pt x="11" y="291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26" y="299"/>
                    <a:pt x="26" y="299"/>
                    <a:pt x="26" y="299"/>
                  </a:cubicBezTo>
                  <a:cubicBezTo>
                    <a:pt x="16" y="294"/>
                    <a:pt x="16" y="294"/>
                    <a:pt x="16" y="294"/>
                  </a:cubicBezTo>
                  <a:cubicBezTo>
                    <a:pt x="167" y="8"/>
                    <a:pt x="576" y="8"/>
                    <a:pt x="728" y="292"/>
                  </a:cubicBezTo>
                  <a:cubicBezTo>
                    <a:pt x="718" y="298"/>
                    <a:pt x="718" y="298"/>
                    <a:pt x="718" y="298"/>
                  </a:cubicBezTo>
                  <a:cubicBezTo>
                    <a:pt x="743" y="315"/>
                    <a:pt x="743" y="315"/>
                    <a:pt x="743" y="315"/>
                  </a:cubicBezTo>
                  <a:cubicBezTo>
                    <a:pt x="744" y="284"/>
                    <a:pt x="744" y="284"/>
                    <a:pt x="744" y="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2B8E0A0-8798-4BD0-89DD-917CF9E54593}"/>
                </a:ext>
              </a:extLst>
            </p:cNvPr>
            <p:cNvGrpSpPr/>
            <p:nvPr/>
          </p:nvGrpSpPr>
          <p:grpSpPr>
            <a:xfrm>
              <a:off x="4518404" y="1590192"/>
              <a:ext cx="92417" cy="441079"/>
              <a:chOff x="4518404" y="1590192"/>
              <a:chExt cx="92417" cy="441079"/>
            </a:xfrm>
          </p:grpSpPr>
          <p:sp>
            <p:nvSpPr>
              <p:cNvPr id="35" name="Oval 18">
                <a:extLst>
                  <a:ext uri="{FF2B5EF4-FFF2-40B4-BE49-F238E27FC236}">
                    <a16:creationId xmlns:a16="http://schemas.microsoft.com/office/drawing/2014/main" id="{A11600E7-7093-492D-89EA-8CFEF8BFA7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8404" y="1941339"/>
                <a:ext cx="92417" cy="8993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5B2F6110-0942-419F-BEED-887B7840BE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62997" y="1590192"/>
                <a:ext cx="1616" cy="351146"/>
              </a:xfrm>
              <a:prstGeom prst="straightConnector1">
                <a:avLst/>
              </a:prstGeom>
              <a:ln w="15875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Freeform 10">
            <a:extLst>
              <a:ext uri="{FF2B5EF4-FFF2-40B4-BE49-F238E27FC236}">
                <a16:creationId xmlns:a16="http://schemas.microsoft.com/office/drawing/2014/main" id="{FBB9F895-69F2-40A8-842F-A9526C22D323}"/>
              </a:ext>
            </a:extLst>
          </p:cNvPr>
          <p:cNvSpPr>
            <a:spLocks noEditPoints="1"/>
          </p:cNvSpPr>
          <p:nvPr/>
        </p:nvSpPr>
        <p:spPr bwMode="auto">
          <a:xfrm>
            <a:off x="8340873" y="3730222"/>
            <a:ext cx="1594258" cy="1602432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6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6" y="158"/>
                  <a:pt x="86" y="245"/>
                </a:cubicBezTo>
                <a:cubicBezTo>
                  <a:pt x="86" y="332"/>
                  <a:pt x="157" y="403"/>
                  <a:pt x="244" y="403"/>
                </a:cubicBezTo>
                <a:cubicBezTo>
                  <a:pt x="331" y="403"/>
                  <a:pt x="402" y="332"/>
                  <a:pt x="402" y="245"/>
                </a:cubicBezTo>
                <a:cubicBezTo>
                  <a:pt x="402" y="158"/>
                  <a:pt x="331" y="87"/>
                  <a:pt x="244" y="8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22" name="Freeform 9">
            <a:extLst>
              <a:ext uri="{FF2B5EF4-FFF2-40B4-BE49-F238E27FC236}">
                <a16:creationId xmlns:a16="http://schemas.microsoft.com/office/drawing/2014/main" id="{AEF2CE1A-B3F9-4F50-B42E-44A77859CD1B}"/>
              </a:ext>
            </a:extLst>
          </p:cNvPr>
          <p:cNvSpPr>
            <a:spLocks noEditPoints="1"/>
          </p:cNvSpPr>
          <p:nvPr/>
        </p:nvSpPr>
        <p:spPr bwMode="auto">
          <a:xfrm>
            <a:off x="6514426" y="3730222"/>
            <a:ext cx="1594258" cy="1602432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7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7" y="158"/>
                  <a:pt x="87" y="245"/>
                </a:cubicBezTo>
                <a:cubicBezTo>
                  <a:pt x="87" y="332"/>
                  <a:pt x="157" y="403"/>
                  <a:pt x="244" y="403"/>
                </a:cubicBezTo>
                <a:cubicBezTo>
                  <a:pt x="332" y="403"/>
                  <a:pt x="402" y="332"/>
                  <a:pt x="402" y="245"/>
                </a:cubicBezTo>
                <a:cubicBezTo>
                  <a:pt x="402" y="158"/>
                  <a:pt x="332" y="87"/>
                  <a:pt x="244" y="8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A5EE9D-2CB4-47DF-8DF4-080855410E27}"/>
              </a:ext>
            </a:extLst>
          </p:cNvPr>
          <p:cNvGrpSpPr/>
          <p:nvPr/>
        </p:nvGrpSpPr>
        <p:grpSpPr>
          <a:xfrm>
            <a:off x="7932088" y="5074305"/>
            <a:ext cx="2426544" cy="1570366"/>
            <a:chOff x="4957555" y="3164625"/>
            <a:chExt cx="1516590" cy="885629"/>
          </a:xfrm>
        </p:grpSpPr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31897EE-5A60-4A14-81E5-6C2768AF7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7555" y="3164625"/>
              <a:ext cx="1516590" cy="644857"/>
            </a:xfrm>
            <a:custGeom>
              <a:avLst/>
              <a:gdLst>
                <a:gd name="T0" fmla="*/ 744 w 744"/>
                <a:gd name="T1" fmla="*/ 33 h 316"/>
                <a:gd name="T2" fmla="*/ 734 w 744"/>
                <a:gd name="T3" fmla="*/ 27 h 316"/>
                <a:gd name="T4" fmla="*/ 11 w 744"/>
                <a:gd name="T5" fmla="*/ 25 h 316"/>
                <a:gd name="T6" fmla="*/ 0 w 744"/>
                <a:gd name="T7" fmla="*/ 31 h 316"/>
                <a:gd name="T8" fmla="*/ 1 w 744"/>
                <a:gd name="T9" fmla="*/ 0 h 316"/>
                <a:gd name="T10" fmla="*/ 27 w 744"/>
                <a:gd name="T11" fmla="*/ 17 h 316"/>
                <a:gd name="T12" fmla="*/ 16 w 744"/>
                <a:gd name="T13" fmla="*/ 23 h 316"/>
                <a:gd name="T14" fmla="*/ 729 w 744"/>
                <a:gd name="T15" fmla="*/ 24 h 316"/>
                <a:gd name="T16" fmla="*/ 718 w 744"/>
                <a:gd name="T17" fmla="*/ 19 h 316"/>
                <a:gd name="T18" fmla="*/ 744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4" y="27"/>
                    <a:pt x="734" y="27"/>
                    <a:pt x="734" y="27"/>
                  </a:cubicBezTo>
                  <a:cubicBezTo>
                    <a:pt x="580" y="314"/>
                    <a:pt x="165" y="316"/>
                    <a:pt x="11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7" y="308"/>
                    <a:pt x="577" y="308"/>
                    <a:pt x="729" y="24"/>
                  </a:cubicBezTo>
                  <a:cubicBezTo>
                    <a:pt x="718" y="19"/>
                    <a:pt x="718" y="19"/>
                    <a:pt x="718" y="19"/>
                  </a:cubicBezTo>
                  <a:cubicBezTo>
                    <a:pt x="744" y="2"/>
                    <a:pt x="744" y="2"/>
                    <a:pt x="744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874F028F-05BA-4AF2-8697-34576EC66641}"/>
                </a:ext>
              </a:extLst>
            </p:cNvPr>
            <p:cNvGrpSpPr/>
            <p:nvPr/>
          </p:nvGrpSpPr>
          <p:grpSpPr>
            <a:xfrm>
              <a:off x="5670154" y="3609177"/>
              <a:ext cx="92417" cy="441077"/>
              <a:chOff x="5670154" y="3609177"/>
              <a:chExt cx="92417" cy="441077"/>
            </a:xfrm>
          </p:grpSpPr>
          <p:sp>
            <p:nvSpPr>
              <p:cNvPr id="40" name="Oval 18">
                <a:extLst>
                  <a:ext uri="{FF2B5EF4-FFF2-40B4-BE49-F238E27FC236}">
                    <a16:creationId xmlns:a16="http://schemas.microsoft.com/office/drawing/2014/main" id="{6DB247A1-B345-4996-A7D8-6D2A97E8B8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70154" y="3609177"/>
                <a:ext cx="92417" cy="8993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FC08649F-80C4-46E9-9611-A4912F32B6AA}"/>
                  </a:ext>
                </a:extLst>
              </p:cNvPr>
              <p:cNvCxnSpPr>
                <a:cxnSpLocks/>
                <a:stCxn id="40" idx="4"/>
              </p:cNvCxnSpPr>
              <p:nvPr/>
            </p:nvCxnSpPr>
            <p:spPr>
              <a:xfrm>
                <a:off x="5716362" y="3699109"/>
                <a:ext cx="1616" cy="351145"/>
              </a:xfrm>
              <a:prstGeom prst="straightConnector1">
                <a:avLst/>
              </a:prstGeom>
              <a:ln w="15875">
                <a:solidFill>
                  <a:schemeClr val="accent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24E36F3-27DB-4CA4-A45C-D7C4845FC40C}"/>
              </a:ext>
            </a:extLst>
          </p:cNvPr>
          <p:cNvGrpSpPr/>
          <p:nvPr/>
        </p:nvGrpSpPr>
        <p:grpSpPr>
          <a:xfrm>
            <a:off x="4274288" y="5074305"/>
            <a:ext cx="2426544" cy="1570366"/>
            <a:chOff x="2671430" y="3164625"/>
            <a:chExt cx="1516590" cy="885629"/>
          </a:xfrm>
        </p:grpSpPr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A8CB2D8C-685F-455E-AF2B-6F3FC2603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1430" y="3164625"/>
              <a:ext cx="1516590" cy="644857"/>
            </a:xfrm>
            <a:custGeom>
              <a:avLst/>
              <a:gdLst>
                <a:gd name="T0" fmla="*/ 744 w 744"/>
                <a:gd name="T1" fmla="*/ 33 h 316"/>
                <a:gd name="T2" fmla="*/ 733 w 744"/>
                <a:gd name="T3" fmla="*/ 27 h 316"/>
                <a:gd name="T4" fmla="*/ 10 w 744"/>
                <a:gd name="T5" fmla="*/ 25 h 316"/>
                <a:gd name="T6" fmla="*/ 0 w 744"/>
                <a:gd name="T7" fmla="*/ 31 h 316"/>
                <a:gd name="T8" fmla="*/ 0 w 744"/>
                <a:gd name="T9" fmla="*/ 0 h 316"/>
                <a:gd name="T10" fmla="*/ 26 w 744"/>
                <a:gd name="T11" fmla="*/ 17 h 316"/>
                <a:gd name="T12" fmla="*/ 15 w 744"/>
                <a:gd name="T13" fmla="*/ 23 h 316"/>
                <a:gd name="T14" fmla="*/ 728 w 744"/>
                <a:gd name="T15" fmla="*/ 24 h 316"/>
                <a:gd name="T16" fmla="*/ 717 w 744"/>
                <a:gd name="T17" fmla="*/ 19 h 316"/>
                <a:gd name="T18" fmla="*/ 743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3" y="27"/>
                    <a:pt x="733" y="27"/>
                    <a:pt x="733" y="27"/>
                  </a:cubicBezTo>
                  <a:cubicBezTo>
                    <a:pt x="579" y="314"/>
                    <a:pt x="164" y="316"/>
                    <a:pt x="10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6" y="308"/>
                    <a:pt x="576" y="308"/>
                    <a:pt x="728" y="24"/>
                  </a:cubicBezTo>
                  <a:cubicBezTo>
                    <a:pt x="717" y="19"/>
                    <a:pt x="717" y="19"/>
                    <a:pt x="717" y="19"/>
                  </a:cubicBezTo>
                  <a:cubicBezTo>
                    <a:pt x="743" y="2"/>
                    <a:pt x="743" y="2"/>
                    <a:pt x="743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DA830CA-D9E0-49EC-857C-534CB7037409}"/>
                </a:ext>
              </a:extLst>
            </p:cNvPr>
            <p:cNvGrpSpPr/>
            <p:nvPr/>
          </p:nvGrpSpPr>
          <p:grpSpPr>
            <a:xfrm>
              <a:off x="3383516" y="3609177"/>
              <a:ext cx="92417" cy="441077"/>
              <a:chOff x="3383516" y="3609177"/>
              <a:chExt cx="92417" cy="441077"/>
            </a:xfrm>
          </p:grpSpPr>
          <p:sp>
            <p:nvSpPr>
              <p:cNvPr id="58" name="Oval 18">
                <a:extLst>
                  <a:ext uri="{FF2B5EF4-FFF2-40B4-BE49-F238E27FC236}">
                    <a16:creationId xmlns:a16="http://schemas.microsoft.com/office/drawing/2014/main" id="{48C5C4CD-4508-45F7-BF5C-A50FE36B26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3516" y="3609177"/>
                <a:ext cx="92417" cy="8993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BFAF212B-A8B4-4D15-9DAB-B123EDC4D6D2}"/>
                  </a:ext>
                </a:extLst>
              </p:cNvPr>
              <p:cNvCxnSpPr>
                <a:cxnSpLocks/>
                <a:stCxn id="58" idx="4"/>
              </p:cNvCxnSpPr>
              <p:nvPr/>
            </p:nvCxnSpPr>
            <p:spPr>
              <a:xfrm>
                <a:off x="3429725" y="3699109"/>
                <a:ext cx="1616" cy="351145"/>
              </a:xfrm>
              <a:prstGeom prst="straightConnector1">
                <a:avLst/>
              </a:prstGeom>
              <a:ln w="15875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09F9238-ACBE-414F-977B-1A4DB3A73B31}"/>
              </a:ext>
            </a:extLst>
          </p:cNvPr>
          <p:cNvGrpSpPr/>
          <p:nvPr/>
        </p:nvGrpSpPr>
        <p:grpSpPr>
          <a:xfrm>
            <a:off x="619760" y="5074304"/>
            <a:ext cx="2426544" cy="1570367"/>
            <a:chOff x="387350" y="3164625"/>
            <a:chExt cx="1516590" cy="885629"/>
          </a:xfrm>
        </p:grpSpPr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657E935D-1B52-4E72-B038-E8F50BF1B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350" y="3164625"/>
              <a:ext cx="1516590" cy="644857"/>
            </a:xfrm>
            <a:custGeom>
              <a:avLst/>
              <a:gdLst>
                <a:gd name="T0" fmla="*/ 744 w 744"/>
                <a:gd name="T1" fmla="*/ 33 h 316"/>
                <a:gd name="T2" fmla="*/ 734 w 744"/>
                <a:gd name="T3" fmla="*/ 27 h 316"/>
                <a:gd name="T4" fmla="*/ 11 w 744"/>
                <a:gd name="T5" fmla="*/ 25 h 316"/>
                <a:gd name="T6" fmla="*/ 0 w 744"/>
                <a:gd name="T7" fmla="*/ 31 h 316"/>
                <a:gd name="T8" fmla="*/ 1 w 744"/>
                <a:gd name="T9" fmla="*/ 0 h 316"/>
                <a:gd name="T10" fmla="*/ 27 w 744"/>
                <a:gd name="T11" fmla="*/ 17 h 316"/>
                <a:gd name="T12" fmla="*/ 16 w 744"/>
                <a:gd name="T13" fmla="*/ 23 h 316"/>
                <a:gd name="T14" fmla="*/ 729 w 744"/>
                <a:gd name="T15" fmla="*/ 24 h 316"/>
                <a:gd name="T16" fmla="*/ 718 w 744"/>
                <a:gd name="T17" fmla="*/ 19 h 316"/>
                <a:gd name="T18" fmla="*/ 744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4" y="27"/>
                    <a:pt x="734" y="27"/>
                    <a:pt x="734" y="27"/>
                  </a:cubicBezTo>
                  <a:cubicBezTo>
                    <a:pt x="580" y="314"/>
                    <a:pt x="165" y="316"/>
                    <a:pt x="11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7" y="308"/>
                    <a:pt x="577" y="308"/>
                    <a:pt x="729" y="24"/>
                  </a:cubicBezTo>
                  <a:cubicBezTo>
                    <a:pt x="718" y="19"/>
                    <a:pt x="718" y="19"/>
                    <a:pt x="718" y="19"/>
                  </a:cubicBezTo>
                  <a:cubicBezTo>
                    <a:pt x="744" y="2"/>
                    <a:pt x="744" y="2"/>
                    <a:pt x="744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F01C44B-21F6-4AA7-9577-D84818F92388}"/>
                </a:ext>
              </a:extLst>
            </p:cNvPr>
            <p:cNvGrpSpPr/>
            <p:nvPr/>
          </p:nvGrpSpPr>
          <p:grpSpPr>
            <a:xfrm>
              <a:off x="1099437" y="3609177"/>
              <a:ext cx="92417" cy="441077"/>
              <a:chOff x="1099437" y="3609177"/>
              <a:chExt cx="92417" cy="441077"/>
            </a:xfrm>
          </p:grpSpPr>
          <p:sp>
            <p:nvSpPr>
              <p:cNvPr id="61" name="Oval 18">
                <a:extLst>
                  <a:ext uri="{FF2B5EF4-FFF2-40B4-BE49-F238E27FC236}">
                    <a16:creationId xmlns:a16="http://schemas.microsoft.com/office/drawing/2014/main" id="{0A5A1202-1C5D-4CA5-864C-F0A6312AEB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437" y="3609177"/>
                <a:ext cx="92417" cy="8993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14887DA9-1FCD-4D73-B138-DD1A884D593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1145645" y="3699109"/>
                <a:ext cx="1616" cy="351145"/>
              </a:xfrm>
              <a:prstGeom prst="straightConnector1">
                <a:avLst/>
              </a:prstGeom>
              <a:ln w="158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Freeform 9">
            <a:extLst>
              <a:ext uri="{FF2B5EF4-FFF2-40B4-BE49-F238E27FC236}">
                <a16:creationId xmlns:a16="http://schemas.microsoft.com/office/drawing/2014/main" id="{F925859E-89ED-46C0-BA2D-896B757C7E3A}"/>
              </a:ext>
            </a:extLst>
          </p:cNvPr>
          <p:cNvSpPr>
            <a:spLocks noEditPoints="1"/>
          </p:cNvSpPr>
          <p:nvPr/>
        </p:nvSpPr>
        <p:spPr bwMode="auto">
          <a:xfrm>
            <a:off x="10165685" y="3730222"/>
            <a:ext cx="1594258" cy="1602432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7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7" y="158"/>
                  <a:pt x="87" y="245"/>
                </a:cubicBezTo>
                <a:cubicBezTo>
                  <a:pt x="87" y="332"/>
                  <a:pt x="157" y="403"/>
                  <a:pt x="244" y="403"/>
                </a:cubicBezTo>
                <a:cubicBezTo>
                  <a:pt x="332" y="403"/>
                  <a:pt x="402" y="332"/>
                  <a:pt x="402" y="245"/>
                </a:cubicBezTo>
                <a:cubicBezTo>
                  <a:pt x="402" y="158"/>
                  <a:pt x="332" y="87"/>
                  <a:pt x="244" y="8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AB668D1-7DE0-4A7F-B852-E3E23B24FF6C}"/>
              </a:ext>
            </a:extLst>
          </p:cNvPr>
          <p:cNvGrpSpPr/>
          <p:nvPr/>
        </p:nvGrpSpPr>
        <p:grpSpPr>
          <a:xfrm>
            <a:off x="9742188" y="2347300"/>
            <a:ext cx="2424907" cy="1624922"/>
            <a:chOff x="6088867" y="1590192"/>
            <a:chExt cx="1515567" cy="885632"/>
          </a:xfrm>
        </p:grpSpPr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1B9A820D-1A16-44FF-8B2D-E2582FF16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867" y="1830967"/>
              <a:ext cx="1515567" cy="644857"/>
            </a:xfrm>
            <a:custGeom>
              <a:avLst/>
              <a:gdLst>
                <a:gd name="T0" fmla="*/ 744 w 744"/>
                <a:gd name="T1" fmla="*/ 284 h 316"/>
                <a:gd name="T2" fmla="*/ 733 w 744"/>
                <a:gd name="T3" fmla="*/ 289 h 316"/>
                <a:gd name="T4" fmla="*/ 11 w 744"/>
                <a:gd name="T5" fmla="*/ 291 h 316"/>
                <a:gd name="T6" fmla="*/ 0 w 744"/>
                <a:gd name="T7" fmla="*/ 285 h 316"/>
                <a:gd name="T8" fmla="*/ 1 w 744"/>
                <a:gd name="T9" fmla="*/ 316 h 316"/>
                <a:gd name="T10" fmla="*/ 26 w 744"/>
                <a:gd name="T11" fmla="*/ 299 h 316"/>
                <a:gd name="T12" fmla="*/ 16 w 744"/>
                <a:gd name="T13" fmla="*/ 294 h 316"/>
                <a:gd name="T14" fmla="*/ 728 w 744"/>
                <a:gd name="T15" fmla="*/ 292 h 316"/>
                <a:gd name="T16" fmla="*/ 718 w 744"/>
                <a:gd name="T17" fmla="*/ 298 h 316"/>
                <a:gd name="T18" fmla="*/ 743 w 744"/>
                <a:gd name="T19" fmla="*/ 315 h 316"/>
                <a:gd name="T20" fmla="*/ 744 w 744"/>
                <a:gd name="T21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284"/>
                  </a:moveTo>
                  <a:cubicBezTo>
                    <a:pt x="733" y="289"/>
                    <a:pt x="733" y="289"/>
                    <a:pt x="733" y="289"/>
                  </a:cubicBezTo>
                  <a:cubicBezTo>
                    <a:pt x="580" y="2"/>
                    <a:pt x="165" y="0"/>
                    <a:pt x="11" y="291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26" y="299"/>
                    <a:pt x="26" y="299"/>
                    <a:pt x="26" y="299"/>
                  </a:cubicBezTo>
                  <a:cubicBezTo>
                    <a:pt x="16" y="294"/>
                    <a:pt x="16" y="294"/>
                    <a:pt x="16" y="294"/>
                  </a:cubicBezTo>
                  <a:cubicBezTo>
                    <a:pt x="167" y="8"/>
                    <a:pt x="576" y="8"/>
                    <a:pt x="728" y="292"/>
                  </a:cubicBezTo>
                  <a:cubicBezTo>
                    <a:pt x="718" y="298"/>
                    <a:pt x="718" y="298"/>
                    <a:pt x="718" y="298"/>
                  </a:cubicBezTo>
                  <a:cubicBezTo>
                    <a:pt x="743" y="315"/>
                    <a:pt x="743" y="315"/>
                    <a:pt x="743" y="315"/>
                  </a:cubicBezTo>
                  <a:cubicBezTo>
                    <a:pt x="744" y="284"/>
                    <a:pt x="744" y="284"/>
                    <a:pt x="744" y="2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538D1439-20D3-4C26-AECB-C4F5C9559400}"/>
                </a:ext>
              </a:extLst>
            </p:cNvPr>
            <p:cNvGrpSpPr/>
            <p:nvPr/>
          </p:nvGrpSpPr>
          <p:grpSpPr>
            <a:xfrm>
              <a:off x="6800441" y="1590192"/>
              <a:ext cx="92417" cy="441079"/>
              <a:chOff x="6800441" y="1590192"/>
              <a:chExt cx="92417" cy="441079"/>
            </a:xfrm>
          </p:grpSpPr>
          <p:sp>
            <p:nvSpPr>
              <p:cNvPr id="43" name="Oval 18">
                <a:extLst>
                  <a:ext uri="{FF2B5EF4-FFF2-40B4-BE49-F238E27FC236}">
                    <a16:creationId xmlns:a16="http://schemas.microsoft.com/office/drawing/2014/main" id="{CA3753CB-F581-4EFC-8B57-A68F67F64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00441" y="1941339"/>
                <a:ext cx="92417" cy="8993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CC9A9773-388E-4B76-B7D8-DD8CD403D3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45034" y="1590192"/>
                <a:ext cx="1616" cy="351146"/>
              </a:xfrm>
              <a:prstGeom prst="straightConnector1">
                <a:avLst/>
              </a:prstGeom>
              <a:ln w="15875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Freeform 10">
            <a:extLst>
              <a:ext uri="{FF2B5EF4-FFF2-40B4-BE49-F238E27FC236}">
                <a16:creationId xmlns:a16="http://schemas.microsoft.com/office/drawing/2014/main" id="{1C1170F7-F222-4926-9F6C-896E3D083438}"/>
              </a:ext>
            </a:extLst>
          </p:cNvPr>
          <p:cNvSpPr>
            <a:spLocks noEditPoints="1"/>
          </p:cNvSpPr>
          <p:nvPr/>
        </p:nvSpPr>
        <p:spPr bwMode="auto">
          <a:xfrm>
            <a:off x="11992132" y="3730222"/>
            <a:ext cx="1594258" cy="1602432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6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6" y="158"/>
                  <a:pt x="86" y="245"/>
                </a:cubicBezTo>
                <a:cubicBezTo>
                  <a:pt x="86" y="332"/>
                  <a:pt x="157" y="403"/>
                  <a:pt x="244" y="403"/>
                </a:cubicBezTo>
                <a:cubicBezTo>
                  <a:pt x="331" y="403"/>
                  <a:pt x="402" y="332"/>
                  <a:pt x="402" y="245"/>
                </a:cubicBezTo>
                <a:cubicBezTo>
                  <a:pt x="402" y="158"/>
                  <a:pt x="331" y="87"/>
                  <a:pt x="244" y="8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1621" dirty="0">
              <a:solidFill>
                <a:srgbClr val="262626"/>
              </a:solidFill>
              <a:latin typeface="Roboto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62C756-E636-4D7D-8CF9-084811646F14}"/>
              </a:ext>
            </a:extLst>
          </p:cNvPr>
          <p:cNvGrpSpPr/>
          <p:nvPr/>
        </p:nvGrpSpPr>
        <p:grpSpPr>
          <a:xfrm>
            <a:off x="11583347" y="5074305"/>
            <a:ext cx="2426544" cy="1570366"/>
            <a:chOff x="7239592" y="3164625"/>
            <a:chExt cx="1516590" cy="885629"/>
          </a:xfrm>
        </p:grpSpPr>
        <p:sp>
          <p:nvSpPr>
            <p:cNvPr id="51" name="Freeform 24">
              <a:extLst>
                <a:ext uri="{FF2B5EF4-FFF2-40B4-BE49-F238E27FC236}">
                  <a16:creationId xmlns:a16="http://schemas.microsoft.com/office/drawing/2014/main" id="{0908544F-F6B1-4458-9E0E-45125C56C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9592" y="3164625"/>
              <a:ext cx="1516590" cy="644857"/>
            </a:xfrm>
            <a:custGeom>
              <a:avLst/>
              <a:gdLst>
                <a:gd name="T0" fmla="*/ 744 w 744"/>
                <a:gd name="T1" fmla="*/ 33 h 316"/>
                <a:gd name="T2" fmla="*/ 734 w 744"/>
                <a:gd name="T3" fmla="*/ 27 h 316"/>
                <a:gd name="T4" fmla="*/ 11 w 744"/>
                <a:gd name="T5" fmla="*/ 25 h 316"/>
                <a:gd name="T6" fmla="*/ 0 w 744"/>
                <a:gd name="T7" fmla="*/ 31 h 316"/>
                <a:gd name="T8" fmla="*/ 1 w 744"/>
                <a:gd name="T9" fmla="*/ 0 h 316"/>
                <a:gd name="T10" fmla="*/ 27 w 744"/>
                <a:gd name="T11" fmla="*/ 17 h 316"/>
                <a:gd name="T12" fmla="*/ 16 w 744"/>
                <a:gd name="T13" fmla="*/ 23 h 316"/>
                <a:gd name="T14" fmla="*/ 729 w 744"/>
                <a:gd name="T15" fmla="*/ 24 h 316"/>
                <a:gd name="T16" fmla="*/ 718 w 744"/>
                <a:gd name="T17" fmla="*/ 19 h 316"/>
                <a:gd name="T18" fmla="*/ 744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4" y="27"/>
                    <a:pt x="734" y="27"/>
                    <a:pt x="734" y="27"/>
                  </a:cubicBezTo>
                  <a:cubicBezTo>
                    <a:pt x="580" y="314"/>
                    <a:pt x="165" y="316"/>
                    <a:pt x="11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7" y="308"/>
                    <a:pt x="577" y="308"/>
                    <a:pt x="729" y="24"/>
                  </a:cubicBezTo>
                  <a:cubicBezTo>
                    <a:pt x="718" y="19"/>
                    <a:pt x="718" y="19"/>
                    <a:pt x="718" y="19"/>
                  </a:cubicBezTo>
                  <a:cubicBezTo>
                    <a:pt x="744" y="2"/>
                    <a:pt x="744" y="2"/>
                    <a:pt x="744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defTabSz="1463040"/>
              <a:endParaRPr lang="en-US" sz="1621" dirty="0">
                <a:solidFill>
                  <a:srgbClr val="262626"/>
                </a:solidFill>
                <a:latin typeface="Roboto"/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8DD3F0E-81B9-4803-9E20-F53709E4EEC9}"/>
                </a:ext>
              </a:extLst>
            </p:cNvPr>
            <p:cNvGrpSpPr/>
            <p:nvPr/>
          </p:nvGrpSpPr>
          <p:grpSpPr>
            <a:xfrm>
              <a:off x="7952191" y="3609177"/>
              <a:ext cx="92417" cy="441077"/>
              <a:chOff x="7952191" y="3609177"/>
              <a:chExt cx="92417" cy="441077"/>
            </a:xfrm>
          </p:grpSpPr>
          <p:sp>
            <p:nvSpPr>
              <p:cNvPr id="53" name="Oval 18">
                <a:extLst>
                  <a:ext uri="{FF2B5EF4-FFF2-40B4-BE49-F238E27FC236}">
                    <a16:creationId xmlns:a16="http://schemas.microsoft.com/office/drawing/2014/main" id="{44EC6F0B-7668-44BE-BE23-F4FAAC4F90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52191" y="3609177"/>
                <a:ext cx="92417" cy="899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109728" tIns="54864" rIns="109728" bIns="54864" numCol="1" anchor="t" anchorCtr="0" compatLnSpc="1">
                <a:prstTxWarp prst="textNoShape">
                  <a:avLst/>
                </a:prstTxWarp>
              </a:bodyPr>
              <a:lstStyle/>
              <a:p>
                <a:pPr defTabSz="1463040"/>
                <a:endParaRPr lang="en-US" sz="1621" dirty="0">
                  <a:solidFill>
                    <a:srgbClr val="262626"/>
                  </a:solidFill>
                  <a:latin typeface="Roboto"/>
                </a:endParaRPr>
              </a:p>
            </p:txBody>
          </p: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18A03C2F-57B5-4775-AC85-C573D77CB7CF}"/>
                  </a:ext>
                </a:extLst>
              </p:cNvPr>
              <p:cNvCxnSpPr>
                <a:cxnSpLocks/>
                <a:stCxn id="53" idx="4"/>
              </p:cNvCxnSpPr>
              <p:nvPr/>
            </p:nvCxnSpPr>
            <p:spPr>
              <a:xfrm>
                <a:off x="7998400" y="3699109"/>
                <a:ext cx="295" cy="351145"/>
              </a:xfrm>
              <a:prstGeom prst="straightConnector1">
                <a:avLst/>
              </a:prstGeom>
              <a:ln w="15875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7" name="TextBox 7">
            <a:extLst>
              <a:ext uri="{FF2B5EF4-FFF2-40B4-BE49-F238E27FC236}">
                <a16:creationId xmlns:a16="http://schemas.microsoft.com/office/drawing/2014/main" id="{5D4E0644-0140-45CA-97AB-68EE9F97A281}"/>
              </a:ext>
            </a:extLst>
          </p:cNvPr>
          <p:cNvSpPr txBox="1"/>
          <p:nvPr/>
        </p:nvSpPr>
        <p:spPr>
          <a:xfrm>
            <a:off x="4321360" y="6618172"/>
            <a:ext cx="2332400" cy="86235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Outlier Bounds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Established lower and upper bounds: 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 - Lower bound = Q1 - 1.5 * IQR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 - Upper bound = Q3 + 1.5 * IQR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68" name="TextBox 7">
            <a:extLst>
              <a:ext uri="{FF2B5EF4-FFF2-40B4-BE49-F238E27FC236}">
                <a16:creationId xmlns:a16="http://schemas.microsoft.com/office/drawing/2014/main" id="{8748A121-2544-4FBA-A1BF-E200BE4A0224}"/>
              </a:ext>
            </a:extLst>
          </p:cNvPr>
          <p:cNvSpPr txBox="1"/>
          <p:nvPr/>
        </p:nvSpPr>
        <p:spPr>
          <a:xfrm>
            <a:off x="7979160" y="6581596"/>
            <a:ext cx="2332400" cy="88934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Capping Outliers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Used the clip method to cap values outside the bounds for each numerical feature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69" name="TextBox 7">
            <a:extLst>
              <a:ext uri="{FF2B5EF4-FFF2-40B4-BE49-F238E27FC236}">
                <a16:creationId xmlns:a16="http://schemas.microsoft.com/office/drawing/2014/main" id="{29DB128E-59A8-4927-8634-783FE033AAF9}"/>
              </a:ext>
            </a:extLst>
          </p:cNvPr>
          <p:cNvSpPr txBox="1"/>
          <p:nvPr/>
        </p:nvSpPr>
        <p:spPr>
          <a:xfrm>
            <a:off x="666832" y="6632480"/>
            <a:ext cx="2332400" cy="11578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Outlier Identification Function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Defined a function identify_outliers_iqr to calculate outliers based on the Interquartile Range (IQR)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70" name="TextBox 7">
            <a:extLst>
              <a:ext uri="{FF2B5EF4-FFF2-40B4-BE49-F238E27FC236}">
                <a16:creationId xmlns:a16="http://schemas.microsoft.com/office/drawing/2014/main" id="{48615710-4340-4E79-ACDA-BCD26BC0FC01}"/>
              </a:ext>
            </a:extLst>
          </p:cNvPr>
          <p:cNvSpPr txBox="1"/>
          <p:nvPr/>
        </p:nvSpPr>
        <p:spPr>
          <a:xfrm>
            <a:off x="11630419" y="6630364"/>
            <a:ext cx="2332400" cy="86235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Label Encoding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Used LabelEncoder to encode ordinal categorical columns (*Rear Camera, **Front Camera*) into numerical values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71" name="TextBox 7">
            <a:extLst>
              <a:ext uri="{FF2B5EF4-FFF2-40B4-BE49-F238E27FC236}">
                <a16:creationId xmlns:a16="http://schemas.microsoft.com/office/drawing/2014/main" id="{D838E11C-F6E6-4A53-BE38-4A3C55A8CBF9}"/>
              </a:ext>
            </a:extLst>
          </p:cNvPr>
          <p:cNvSpPr txBox="1"/>
          <p:nvPr/>
        </p:nvSpPr>
        <p:spPr>
          <a:xfrm>
            <a:off x="2492462" y="1455843"/>
            <a:ext cx="2332400" cy="88934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IQR Calculation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Calculated the first quartile (Q1) and third quartile (Q3) for the specified column to determine the IQR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72" name="TextBox 7">
            <a:extLst>
              <a:ext uri="{FF2B5EF4-FFF2-40B4-BE49-F238E27FC236}">
                <a16:creationId xmlns:a16="http://schemas.microsoft.com/office/drawing/2014/main" id="{03F62953-9DCE-448E-AABD-97A793CEA97D}"/>
              </a:ext>
            </a:extLst>
          </p:cNvPr>
          <p:cNvSpPr txBox="1"/>
          <p:nvPr/>
        </p:nvSpPr>
        <p:spPr>
          <a:xfrm>
            <a:off x="6146990" y="1455843"/>
            <a:ext cx="2332400" cy="88934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Count of Outliers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Generated a count of outliers for each numerical feature using the defined function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73" name="TextBox 7">
            <a:extLst>
              <a:ext uri="{FF2B5EF4-FFF2-40B4-BE49-F238E27FC236}">
                <a16:creationId xmlns:a16="http://schemas.microsoft.com/office/drawing/2014/main" id="{1EE9AD11-2FEE-40F9-B00E-7C387E706129}"/>
              </a:ext>
            </a:extLst>
          </p:cNvPr>
          <p:cNvSpPr txBox="1"/>
          <p:nvPr/>
        </p:nvSpPr>
        <p:spPr>
          <a:xfrm>
            <a:off x="9804790" y="1095039"/>
            <a:ext cx="2332400" cy="125015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63040">
              <a:lnSpc>
                <a:spcPct val="120000"/>
              </a:lnSpc>
            </a:pPr>
            <a:r>
              <a:rPr lang="en-US" sz="1600" b="1" dirty="0">
                <a:solidFill>
                  <a:srgbClr val="262626">
                    <a:lumMod val="75000"/>
                    <a:lumOff val="25000"/>
                  </a:srgbClr>
                </a:solidFill>
              </a:rPr>
              <a:t>One-Hot Encoding</a:t>
            </a:r>
          </a:p>
          <a:p>
            <a:pPr algn="ctr" defTabSz="1463040">
              <a:lnSpc>
                <a:spcPct val="120000"/>
              </a:lnSpc>
            </a:pPr>
            <a:r>
              <a:rPr lang="en-IN" sz="1050" dirty="0">
                <a:solidFill>
                  <a:srgbClr val="262626">
                    <a:lumMod val="75000"/>
                    <a:lumOff val="25000"/>
                  </a:srgbClr>
                </a:solidFill>
              </a:rPr>
              <a:t>Applied One-Hot Encoding to nominal categorical columns (*Model, **Brand, **Processor_, **Colour Family*) using pd.get_dummies(), excluding the first category to avoid dummy variable trap.</a:t>
            </a:r>
            <a:endParaRPr lang="en-US" sz="1050" dirty="0">
              <a:solidFill>
                <a:srgbClr val="262626">
                  <a:lumMod val="75000"/>
                  <a:lumOff val="25000"/>
                </a:srgbClr>
              </a:solidFill>
              <a:latin typeface="Roboto"/>
            </a:endParaRPr>
          </a:p>
        </p:txBody>
      </p:sp>
      <p:sp>
        <p:nvSpPr>
          <p:cNvPr id="74" name="Freeform 122">
            <a:extLst>
              <a:ext uri="{FF2B5EF4-FFF2-40B4-BE49-F238E27FC236}">
                <a16:creationId xmlns:a16="http://schemas.microsoft.com/office/drawing/2014/main" id="{CBCF0D1C-1D16-4B2B-9ABE-CAFA22AB93F8}"/>
              </a:ext>
            </a:extLst>
          </p:cNvPr>
          <p:cNvSpPr>
            <a:spLocks noEditPoints="1"/>
          </p:cNvSpPr>
          <p:nvPr/>
        </p:nvSpPr>
        <p:spPr bwMode="auto">
          <a:xfrm>
            <a:off x="1561862" y="4259611"/>
            <a:ext cx="547242" cy="543654"/>
          </a:xfrm>
          <a:custGeom>
            <a:avLst/>
            <a:gdLst>
              <a:gd name="T0" fmla="*/ 158 w 192"/>
              <a:gd name="T1" fmla="*/ 70 h 192"/>
              <a:gd name="T2" fmla="*/ 175 w 192"/>
              <a:gd name="T3" fmla="*/ 44 h 192"/>
              <a:gd name="T4" fmla="*/ 140 w 192"/>
              <a:gd name="T5" fmla="*/ 20 h 192"/>
              <a:gd name="T6" fmla="*/ 119 w 192"/>
              <a:gd name="T7" fmla="*/ 29 h 192"/>
              <a:gd name="T8" fmla="*/ 85 w 192"/>
              <a:gd name="T9" fmla="*/ 0 h 192"/>
              <a:gd name="T10" fmla="*/ 71 w 192"/>
              <a:gd name="T11" fmla="*/ 34 h 192"/>
              <a:gd name="T12" fmla="*/ 52 w 192"/>
              <a:gd name="T13" fmla="*/ 20 h 192"/>
              <a:gd name="T14" fmla="*/ 17 w 192"/>
              <a:gd name="T15" fmla="*/ 44 h 192"/>
              <a:gd name="T16" fmla="*/ 34 w 192"/>
              <a:gd name="T17" fmla="*/ 70 h 192"/>
              <a:gd name="T18" fmla="*/ 0 w 192"/>
              <a:gd name="T19" fmla="*/ 85 h 192"/>
              <a:gd name="T20" fmla="*/ 29 w 192"/>
              <a:gd name="T21" fmla="*/ 119 h 192"/>
              <a:gd name="T22" fmla="*/ 20 w 192"/>
              <a:gd name="T23" fmla="*/ 140 h 192"/>
              <a:gd name="T24" fmla="*/ 36 w 192"/>
              <a:gd name="T25" fmla="*/ 172 h 192"/>
              <a:gd name="T26" fmla="*/ 70 w 192"/>
              <a:gd name="T27" fmla="*/ 158 h 192"/>
              <a:gd name="T28" fmla="*/ 85 w 192"/>
              <a:gd name="T29" fmla="*/ 192 h 192"/>
              <a:gd name="T30" fmla="*/ 119 w 192"/>
              <a:gd name="T31" fmla="*/ 163 h 192"/>
              <a:gd name="T32" fmla="*/ 140 w 192"/>
              <a:gd name="T33" fmla="*/ 172 h 192"/>
              <a:gd name="T34" fmla="*/ 175 w 192"/>
              <a:gd name="T35" fmla="*/ 148 h 192"/>
              <a:gd name="T36" fmla="*/ 158 w 192"/>
              <a:gd name="T37" fmla="*/ 122 h 192"/>
              <a:gd name="T38" fmla="*/ 192 w 192"/>
              <a:gd name="T39" fmla="*/ 107 h 192"/>
              <a:gd name="T40" fmla="*/ 149 w 192"/>
              <a:gd name="T41" fmla="*/ 118 h 192"/>
              <a:gd name="T42" fmla="*/ 165 w 192"/>
              <a:gd name="T43" fmla="*/ 148 h 192"/>
              <a:gd name="T44" fmla="*/ 147 w 192"/>
              <a:gd name="T45" fmla="*/ 165 h 192"/>
              <a:gd name="T46" fmla="*/ 109 w 192"/>
              <a:gd name="T47" fmla="*/ 163 h 192"/>
              <a:gd name="T48" fmla="*/ 85 w 192"/>
              <a:gd name="T49" fmla="*/ 182 h 192"/>
              <a:gd name="T50" fmla="*/ 74 w 192"/>
              <a:gd name="T51" fmla="*/ 149 h 192"/>
              <a:gd name="T52" fmla="*/ 45 w 192"/>
              <a:gd name="T53" fmla="*/ 165 h 192"/>
              <a:gd name="T54" fmla="*/ 27 w 192"/>
              <a:gd name="T55" fmla="*/ 148 h 192"/>
              <a:gd name="T56" fmla="*/ 43 w 192"/>
              <a:gd name="T57" fmla="*/ 118 h 192"/>
              <a:gd name="T58" fmla="*/ 10 w 192"/>
              <a:gd name="T59" fmla="*/ 107 h 192"/>
              <a:gd name="T60" fmla="*/ 29 w 192"/>
              <a:gd name="T61" fmla="*/ 84 h 192"/>
              <a:gd name="T62" fmla="*/ 27 w 192"/>
              <a:gd name="T63" fmla="*/ 45 h 192"/>
              <a:gd name="T64" fmla="*/ 43 w 192"/>
              <a:gd name="T65" fmla="*/ 27 h 192"/>
              <a:gd name="T66" fmla="*/ 74 w 192"/>
              <a:gd name="T67" fmla="*/ 43 h 192"/>
              <a:gd name="T68" fmla="*/ 85 w 192"/>
              <a:gd name="T69" fmla="*/ 10 h 192"/>
              <a:gd name="T70" fmla="*/ 109 w 192"/>
              <a:gd name="T71" fmla="*/ 29 h 192"/>
              <a:gd name="T72" fmla="*/ 147 w 192"/>
              <a:gd name="T73" fmla="*/ 27 h 192"/>
              <a:gd name="T74" fmla="*/ 165 w 192"/>
              <a:gd name="T75" fmla="*/ 45 h 192"/>
              <a:gd name="T76" fmla="*/ 163 w 192"/>
              <a:gd name="T77" fmla="*/ 84 h 192"/>
              <a:gd name="T78" fmla="*/ 182 w 192"/>
              <a:gd name="T79" fmla="*/ 107 h 192"/>
              <a:gd name="T80" fmla="*/ 149 w 192"/>
              <a:gd name="T81" fmla="*/ 118 h 192"/>
              <a:gd name="T82" fmla="*/ 96 w 192"/>
              <a:gd name="T83" fmla="*/ 129 h 192"/>
              <a:gd name="T84" fmla="*/ 96 w 192"/>
              <a:gd name="T85" fmla="*/ 119 h 192"/>
              <a:gd name="T86" fmla="*/ 119 w 192"/>
              <a:gd name="T87" fmla="*/ 9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92" h="192">
                <a:moveTo>
                  <a:pt x="181" y="74"/>
                </a:moveTo>
                <a:cubicBezTo>
                  <a:pt x="163" y="74"/>
                  <a:pt x="163" y="74"/>
                  <a:pt x="163" y="74"/>
                </a:cubicBezTo>
                <a:cubicBezTo>
                  <a:pt x="161" y="74"/>
                  <a:pt x="159" y="72"/>
                  <a:pt x="158" y="70"/>
                </a:cubicBezTo>
                <a:cubicBezTo>
                  <a:pt x="158" y="68"/>
                  <a:pt x="158" y="66"/>
                  <a:pt x="160" y="64"/>
                </a:cubicBezTo>
                <a:cubicBezTo>
                  <a:pt x="172" y="52"/>
                  <a:pt x="172" y="52"/>
                  <a:pt x="172" y="52"/>
                </a:cubicBezTo>
                <a:cubicBezTo>
                  <a:pt x="174" y="50"/>
                  <a:pt x="175" y="47"/>
                  <a:pt x="175" y="44"/>
                </a:cubicBezTo>
                <a:cubicBezTo>
                  <a:pt x="175" y="41"/>
                  <a:pt x="174" y="38"/>
                  <a:pt x="172" y="36"/>
                </a:cubicBezTo>
                <a:cubicBezTo>
                  <a:pt x="156" y="20"/>
                  <a:pt x="156" y="20"/>
                  <a:pt x="156" y="20"/>
                </a:cubicBezTo>
                <a:cubicBezTo>
                  <a:pt x="152" y="16"/>
                  <a:pt x="144" y="16"/>
                  <a:pt x="140" y="20"/>
                </a:cubicBezTo>
                <a:cubicBezTo>
                  <a:pt x="128" y="33"/>
                  <a:pt x="128" y="33"/>
                  <a:pt x="128" y="33"/>
                </a:cubicBezTo>
                <a:cubicBezTo>
                  <a:pt x="126" y="34"/>
                  <a:pt x="124" y="35"/>
                  <a:pt x="122" y="34"/>
                </a:cubicBezTo>
                <a:cubicBezTo>
                  <a:pt x="120" y="33"/>
                  <a:pt x="119" y="31"/>
                  <a:pt x="119" y="29"/>
                </a:cubicBezTo>
                <a:cubicBezTo>
                  <a:pt x="119" y="11"/>
                  <a:pt x="119" y="11"/>
                  <a:pt x="119" y="11"/>
                </a:cubicBezTo>
                <a:cubicBezTo>
                  <a:pt x="119" y="5"/>
                  <a:pt x="114" y="0"/>
                  <a:pt x="107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79" y="0"/>
                  <a:pt x="74" y="5"/>
                  <a:pt x="74" y="11"/>
                </a:cubicBezTo>
                <a:cubicBezTo>
                  <a:pt x="74" y="29"/>
                  <a:pt x="74" y="29"/>
                  <a:pt x="74" y="29"/>
                </a:cubicBezTo>
                <a:cubicBezTo>
                  <a:pt x="74" y="31"/>
                  <a:pt x="73" y="33"/>
                  <a:pt x="71" y="34"/>
                </a:cubicBezTo>
                <a:cubicBezTo>
                  <a:pt x="70" y="34"/>
                  <a:pt x="69" y="34"/>
                  <a:pt x="68" y="34"/>
                </a:cubicBezTo>
                <a:cubicBezTo>
                  <a:pt x="67" y="34"/>
                  <a:pt x="66" y="34"/>
                  <a:pt x="65" y="33"/>
                </a:cubicBezTo>
                <a:cubicBezTo>
                  <a:pt x="52" y="20"/>
                  <a:pt x="52" y="20"/>
                  <a:pt x="52" y="20"/>
                </a:cubicBezTo>
                <a:cubicBezTo>
                  <a:pt x="48" y="16"/>
                  <a:pt x="41" y="16"/>
                  <a:pt x="36" y="20"/>
                </a:cubicBezTo>
                <a:cubicBezTo>
                  <a:pt x="20" y="36"/>
                  <a:pt x="20" y="36"/>
                  <a:pt x="20" y="36"/>
                </a:cubicBezTo>
                <a:cubicBezTo>
                  <a:pt x="18" y="38"/>
                  <a:pt x="17" y="41"/>
                  <a:pt x="17" y="44"/>
                </a:cubicBezTo>
                <a:cubicBezTo>
                  <a:pt x="17" y="47"/>
                  <a:pt x="18" y="50"/>
                  <a:pt x="20" y="52"/>
                </a:cubicBezTo>
                <a:cubicBezTo>
                  <a:pt x="33" y="65"/>
                  <a:pt x="33" y="65"/>
                  <a:pt x="33" y="65"/>
                </a:cubicBezTo>
                <a:cubicBezTo>
                  <a:pt x="34" y="66"/>
                  <a:pt x="35" y="68"/>
                  <a:pt x="34" y="70"/>
                </a:cubicBezTo>
                <a:cubicBezTo>
                  <a:pt x="33" y="72"/>
                  <a:pt x="31" y="74"/>
                  <a:pt x="29" y="74"/>
                </a:cubicBezTo>
                <a:cubicBezTo>
                  <a:pt x="11" y="74"/>
                  <a:pt x="11" y="74"/>
                  <a:pt x="11" y="74"/>
                </a:cubicBezTo>
                <a:cubicBezTo>
                  <a:pt x="5" y="74"/>
                  <a:pt x="0" y="79"/>
                  <a:pt x="0" y="85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14"/>
                  <a:pt x="5" y="119"/>
                  <a:pt x="11" y="119"/>
                </a:cubicBezTo>
                <a:cubicBezTo>
                  <a:pt x="29" y="119"/>
                  <a:pt x="29" y="119"/>
                  <a:pt x="29" y="119"/>
                </a:cubicBezTo>
                <a:cubicBezTo>
                  <a:pt x="31" y="119"/>
                  <a:pt x="33" y="120"/>
                  <a:pt x="34" y="122"/>
                </a:cubicBezTo>
                <a:cubicBezTo>
                  <a:pt x="35" y="124"/>
                  <a:pt x="34" y="126"/>
                  <a:pt x="33" y="128"/>
                </a:cubicBezTo>
                <a:cubicBezTo>
                  <a:pt x="20" y="140"/>
                  <a:pt x="20" y="140"/>
                  <a:pt x="20" y="140"/>
                </a:cubicBezTo>
                <a:cubicBezTo>
                  <a:pt x="18" y="142"/>
                  <a:pt x="17" y="145"/>
                  <a:pt x="17" y="148"/>
                </a:cubicBezTo>
                <a:cubicBezTo>
                  <a:pt x="17" y="151"/>
                  <a:pt x="18" y="154"/>
                  <a:pt x="20" y="156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40" y="176"/>
                  <a:pt x="48" y="176"/>
                  <a:pt x="52" y="172"/>
                </a:cubicBezTo>
                <a:cubicBezTo>
                  <a:pt x="65" y="159"/>
                  <a:pt x="65" y="159"/>
                  <a:pt x="65" y="159"/>
                </a:cubicBezTo>
                <a:cubicBezTo>
                  <a:pt x="66" y="158"/>
                  <a:pt x="68" y="157"/>
                  <a:pt x="70" y="158"/>
                </a:cubicBezTo>
                <a:cubicBezTo>
                  <a:pt x="73" y="159"/>
                  <a:pt x="74" y="161"/>
                  <a:pt x="74" y="163"/>
                </a:cubicBezTo>
                <a:cubicBezTo>
                  <a:pt x="74" y="181"/>
                  <a:pt x="74" y="181"/>
                  <a:pt x="74" y="181"/>
                </a:cubicBezTo>
                <a:cubicBezTo>
                  <a:pt x="74" y="187"/>
                  <a:pt x="79" y="192"/>
                  <a:pt x="85" y="192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14" y="192"/>
                  <a:pt x="119" y="187"/>
                  <a:pt x="119" y="181"/>
                </a:cubicBezTo>
                <a:cubicBezTo>
                  <a:pt x="119" y="163"/>
                  <a:pt x="119" y="163"/>
                  <a:pt x="119" y="163"/>
                </a:cubicBezTo>
                <a:cubicBezTo>
                  <a:pt x="119" y="161"/>
                  <a:pt x="120" y="159"/>
                  <a:pt x="122" y="158"/>
                </a:cubicBezTo>
                <a:cubicBezTo>
                  <a:pt x="124" y="157"/>
                  <a:pt x="126" y="158"/>
                  <a:pt x="128" y="159"/>
                </a:cubicBezTo>
                <a:cubicBezTo>
                  <a:pt x="140" y="172"/>
                  <a:pt x="140" y="172"/>
                  <a:pt x="140" y="172"/>
                </a:cubicBezTo>
                <a:cubicBezTo>
                  <a:pt x="144" y="176"/>
                  <a:pt x="152" y="176"/>
                  <a:pt x="156" y="172"/>
                </a:cubicBezTo>
                <a:cubicBezTo>
                  <a:pt x="172" y="156"/>
                  <a:pt x="172" y="156"/>
                  <a:pt x="172" y="156"/>
                </a:cubicBezTo>
                <a:cubicBezTo>
                  <a:pt x="174" y="154"/>
                  <a:pt x="175" y="151"/>
                  <a:pt x="175" y="148"/>
                </a:cubicBezTo>
                <a:cubicBezTo>
                  <a:pt x="175" y="145"/>
                  <a:pt x="174" y="142"/>
                  <a:pt x="172" y="140"/>
                </a:cubicBezTo>
                <a:cubicBezTo>
                  <a:pt x="160" y="128"/>
                  <a:pt x="160" y="128"/>
                  <a:pt x="160" y="128"/>
                </a:cubicBezTo>
                <a:cubicBezTo>
                  <a:pt x="158" y="126"/>
                  <a:pt x="158" y="124"/>
                  <a:pt x="158" y="122"/>
                </a:cubicBezTo>
                <a:cubicBezTo>
                  <a:pt x="159" y="120"/>
                  <a:pt x="161" y="119"/>
                  <a:pt x="163" y="119"/>
                </a:cubicBezTo>
                <a:cubicBezTo>
                  <a:pt x="181" y="119"/>
                  <a:pt x="181" y="119"/>
                  <a:pt x="181" y="119"/>
                </a:cubicBezTo>
                <a:cubicBezTo>
                  <a:pt x="187" y="119"/>
                  <a:pt x="192" y="114"/>
                  <a:pt x="192" y="107"/>
                </a:cubicBezTo>
                <a:cubicBezTo>
                  <a:pt x="192" y="85"/>
                  <a:pt x="192" y="85"/>
                  <a:pt x="192" y="85"/>
                </a:cubicBezTo>
                <a:cubicBezTo>
                  <a:pt x="192" y="79"/>
                  <a:pt x="187" y="74"/>
                  <a:pt x="181" y="74"/>
                </a:cubicBezTo>
                <a:close/>
                <a:moveTo>
                  <a:pt x="149" y="118"/>
                </a:moveTo>
                <a:cubicBezTo>
                  <a:pt x="147" y="124"/>
                  <a:pt x="148" y="130"/>
                  <a:pt x="152" y="135"/>
                </a:cubicBezTo>
                <a:cubicBezTo>
                  <a:pt x="165" y="147"/>
                  <a:pt x="165" y="147"/>
                  <a:pt x="165" y="147"/>
                </a:cubicBezTo>
                <a:cubicBezTo>
                  <a:pt x="165" y="147"/>
                  <a:pt x="165" y="148"/>
                  <a:pt x="165" y="148"/>
                </a:cubicBezTo>
                <a:cubicBezTo>
                  <a:pt x="165" y="148"/>
                  <a:pt x="165" y="149"/>
                  <a:pt x="165" y="149"/>
                </a:cubicBezTo>
                <a:cubicBezTo>
                  <a:pt x="149" y="165"/>
                  <a:pt x="149" y="165"/>
                  <a:pt x="149" y="165"/>
                </a:cubicBezTo>
                <a:cubicBezTo>
                  <a:pt x="148" y="166"/>
                  <a:pt x="148" y="165"/>
                  <a:pt x="147" y="165"/>
                </a:cubicBezTo>
                <a:cubicBezTo>
                  <a:pt x="135" y="152"/>
                  <a:pt x="135" y="152"/>
                  <a:pt x="135" y="152"/>
                </a:cubicBezTo>
                <a:cubicBezTo>
                  <a:pt x="130" y="148"/>
                  <a:pt x="124" y="147"/>
                  <a:pt x="118" y="149"/>
                </a:cubicBezTo>
                <a:cubicBezTo>
                  <a:pt x="112" y="151"/>
                  <a:pt x="109" y="157"/>
                  <a:pt x="109" y="163"/>
                </a:cubicBezTo>
                <a:cubicBezTo>
                  <a:pt x="109" y="181"/>
                  <a:pt x="109" y="181"/>
                  <a:pt x="109" y="181"/>
                </a:cubicBezTo>
                <a:cubicBezTo>
                  <a:pt x="109" y="181"/>
                  <a:pt x="108" y="182"/>
                  <a:pt x="107" y="182"/>
                </a:cubicBezTo>
                <a:cubicBezTo>
                  <a:pt x="85" y="182"/>
                  <a:pt x="85" y="182"/>
                  <a:pt x="85" y="182"/>
                </a:cubicBezTo>
                <a:cubicBezTo>
                  <a:pt x="84" y="182"/>
                  <a:pt x="84" y="181"/>
                  <a:pt x="84" y="181"/>
                </a:cubicBezTo>
                <a:cubicBezTo>
                  <a:pt x="84" y="163"/>
                  <a:pt x="84" y="163"/>
                  <a:pt x="84" y="163"/>
                </a:cubicBezTo>
                <a:cubicBezTo>
                  <a:pt x="84" y="157"/>
                  <a:pt x="80" y="151"/>
                  <a:pt x="74" y="149"/>
                </a:cubicBezTo>
                <a:cubicBezTo>
                  <a:pt x="72" y="148"/>
                  <a:pt x="70" y="148"/>
                  <a:pt x="68" y="148"/>
                </a:cubicBezTo>
                <a:cubicBezTo>
                  <a:pt x="64" y="148"/>
                  <a:pt x="60" y="149"/>
                  <a:pt x="58" y="152"/>
                </a:cubicBezTo>
                <a:cubicBezTo>
                  <a:pt x="45" y="165"/>
                  <a:pt x="45" y="165"/>
                  <a:pt x="45" y="165"/>
                </a:cubicBezTo>
                <a:cubicBezTo>
                  <a:pt x="45" y="165"/>
                  <a:pt x="44" y="165"/>
                  <a:pt x="43" y="165"/>
                </a:cubicBezTo>
                <a:cubicBezTo>
                  <a:pt x="27" y="149"/>
                  <a:pt x="27" y="149"/>
                  <a:pt x="27" y="149"/>
                </a:cubicBezTo>
                <a:cubicBezTo>
                  <a:pt x="27" y="149"/>
                  <a:pt x="27" y="148"/>
                  <a:pt x="27" y="148"/>
                </a:cubicBezTo>
                <a:cubicBezTo>
                  <a:pt x="27" y="148"/>
                  <a:pt x="27" y="147"/>
                  <a:pt x="27" y="147"/>
                </a:cubicBezTo>
                <a:cubicBezTo>
                  <a:pt x="40" y="135"/>
                  <a:pt x="40" y="135"/>
                  <a:pt x="40" y="135"/>
                </a:cubicBezTo>
                <a:cubicBezTo>
                  <a:pt x="44" y="130"/>
                  <a:pt x="46" y="124"/>
                  <a:pt x="43" y="118"/>
                </a:cubicBezTo>
                <a:cubicBezTo>
                  <a:pt x="41" y="112"/>
                  <a:pt x="35" y="109"/>
                  <a:pt x="29" y="109"/>
                </a:cubicBezTo>
                <a:cubicBezTo>
                  <a:pt x="11" y="109"/>
                  <a:pt x="11" y="109"/>
                  <a:pt x="11" y="109"/>
                </a:cubicBezTo>
                <a:cubicBezTo>
                  <a:pt x="11" y="109"/>
                  <a:pt x="10" y="108"/>
                  <a:pt x="10" y="107"/>
                </a:cubicBezTo>
                <a:cubicBezTo>
                  <a:pt x="10" y="85"/>
                  <a:pt x="10" y="85"/>
                  <a:pt x="10" y="85"/>
                </a:cubicBezTo>
                <a:cubicBezTo>
                  <a:pt x="10" y="84"/>
                  <a:pt x="11" y="84"/>
                  <a:pt x="11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35" y="84"/>
                  <a:pt x="41" y="80"/>
                  <a:pt x="43" y="74"/>
                </a:cubicBezTo>
                <a:cubicBezTo>
                  <a:pt x="46" y="68"/>
                  <a:pt x="44" y="62"/>
                  <a:pt x="40" y="57"/>
                </a:cubicBezTo>
                <a:cubicBezTo>
                  <a:pt x="27" y="45"/>
                  <a:pt x="27" y="45"/>
                  <a:pt x="27" y="45"/>
                </a:cubicBezTo>
                <a:cubicBezTo>
                  <a:pt x="27" y="45"/>
                  <a:pt x="27" y="44"/>
                  <a:pt x="27" y="44"/>
                </a:cubicBezTo>
                <a:cubicBezTo>
                  <a:pt x="27" y="44"/>
                  <a:pt x="27" y="43"/>
                  <a:pt x="27" y="43"/>
                </a:cubicBezTo>
                <a:cubicBezTo>
                  <a:pt x="43" y="27"/>
                  <a:pt x="43" y="27"/>
                  <a:pt x="43" y="27"/>
                </a:cubicBezTo>
                <a:cubicBezTo>
                  <a:pt x="44" y="27"/>
                  <a:pt x="45" y="27"/>
                  <a:pt x="45" y="27"/>
                </a:cubicBezTo>
                <a:cubicBezTo>
                  <a:pt x="58" y="40"/>
                  <a:pt x="58" y="40"/>
                  <a:pt x="58" y="40"/>
                </a:cubicBezTo>
                <a:cubicBezTo>
                  <a:pt x="62" y="44"/>
                  <a:pt x="68" y="45"/>
                  <a:pt x="74" y="43"/>
                </a:cubicBezTo>
                <a:cubicBezTo>
                  <a:pt x="80" y="40"/>
                  <a:pt x="84" y="35"/>
                  <a:pt x="84" y="29"/>
                </a:cubicBezTo>
                <a:cubicBezTo>
                  <a:pt x="84" y="11"/>
                  <a:pt x="84" y="11"/>
                  <a:pt x="84" y="11"/>
                </a:cubicBezTo>
                <a:cubicBezTo>
                  <a:pt x="84" y="10"/>
                  <a:pt x="84" y="10"/>
                  <a:pt x="85" y="10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8" y="10"/>
                  <a:pt x="109" y="10"/>
                  <a:pt x="109" y="11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35"/>
                  <a:pt x="112" y="40"/>
                  <a:pt x="118" y="43"/>
                </a:cubicBezTo>
                <a:cubicBezTo>
                  <a:pt x="124" y="45"/>
                  <a:pt x="131" y="44"/>
                  <a:pt x="135" y="40"/>
                </a:cubicBezTo>
                <a:cubicBezTo>
                  <a:pt x="147" y="27"/>
                  <a:pt x="147" y="27"/>
                  <a:pt x="147" y="27"/>
                </a:cubicBezTo>
                <a:cubicBezTo>
                  <a:pt x="148" y="27"/>
                  <a:pt x="148" y="26"/>
                  <a:pt x="149" y="27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6" y="44"/>
                  <a:pt x="166" y="44"/>
                  <a:pt x="165" y="45"/>
                </a:cubicBezTo>
                <a:cubicBezTo>
                  <a:pt x="152" y="57"/>
                  <a:pt x="152" y="57"/>
                  <a:pt x="152" y="57"/>
                </a:cubicBezTo>
                <a:cubicBezTo>
                  <a:pt x="148" y="62"/>
                  <a:pt x="147" y="68"/>
                  <a:pt x="149" y="74"/>
                </a:cubicBezTo>
                <a:cubicBezTo>
                  <a:pt x="152" y="80"/>
                  <a:pt x="157" y="84"/>
                  <a:pt x="163" y="84"/>
                </a:cubicBezTo>
                <a:cubicBezTo>
                  <a:pt x="181" y="84"/>
                  <a:pt x="181" y="84"/>
                  <a:pt x="181" y="84"/>
                </a:cubicBezTo>
                <a:cubicBezTo>
                  <a:pt x="182" y="84"/>
                  <a:pt x="182" y="84"/>
                  <a:pt x="182" y="85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182" y="108"/>
                  <a:pt x="182" y="109"/>
                  <a:pt x="181" y="109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57" y="109"/>
                  <a:pt x="152" y="112"/>
                  <a:pt x="149" y="118"/>
                </a:cubicBezTo>
                <a:close/>
                <a:moveTo>
                  <a:pt x="96" y="63"/>
                </a:moveTo>
                <a:cubicBezTo>
                  <a:pt x="78" y="63"/>
                  <a:pt x="63" y="78"/>
                  <a:pt x="63" y="96"/>
                </a:cubicBezTo>
                <a:cubicBezTo>
                  <a:pt x="63" y="114"/>
                  <a:pt x="78" y="129"/>
                  <a:pt x="96" y="129"/>
                </a:cubicBezTo>
                <a:cubicBezTo>
                  <a:pt x="114" y="129"/>
                  <a:pt x="129" y="114"/>
                  <a:pt x="129" y="96"/>
                </a:cubicBezTo>
                <a:cubicBezTo>
                  <a:pt x="129" y="78"/>
                  <a:pt x="114" y="63"/>
                  <a:pt x="96" y="63"/>
                </a:cubicBezTo>
                <a:close/>
                <a:moveTo>
                  <a:pt x="96" y="119"/>
                </a:moveTo>
                <a:cubicBezTo>
                  <a:pt x="83" y="119"/>
                  <a:pt x="73" y="109"/>
                  <a:pt x="73" y="96"/>
                </a:cubicBezTo>
                <a:cubicBezTo>
                  <a:pt x="73" y="83"/>
                  <a:pt x="83" y="73"/>
                  <a:pt x="96" y="73"/>
                </a:cubicBezTo>
                <a:cubicBezTo>
                  <a:pt x="109" y="73"/>
                  <a:pt x="119" y="83"/>
                  <a:pt x="119" y="96"/>
                </a:cubicBezTo>
                <a:cubicBezTo>
                  <a:pt x="119" y="109"/>
                  <a:pt x="109" y="119"/>
                  <a:pt x="96" y="11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76" name="Freeform 126">
            <a:extLst>
              <a:ext uri="{FF2B5EF4-FFF2-40B4-BE49-F238E27FC236}">
                <a16:creationId xmlns:a16="http://schemas.microsoft.com/office/drawing/2014/main" id="{7159093C-39B3-4857-B761-50AA39C9ADBB}"/>
              </a:ext>
            </a:extLst>
          </p:cNvPr>
          <p:cNvSpPr>
            <a:spLocks noEditPoints="1"/>
          </p:cNvSpPr>
          <p:nvPr/>
        </p:nvSpPr>
        <p:spPr bwMode="auto">
          <a:xfrm>
            <a:off x="12555864" y="4296137"/>
            <a:ext cx="466790" cy="470602"/>
          </a:xfrm>
          <a:custGeom>
            <a:avLst/>
            <a:gdLst>
              <a:gd name="T0" fmla="*/ 5586 w 13670"/>
              <a:gd name="T1" fmla="*/ 8048 h 13780"/>
              <a:gd name="T2" fmla="*/ 5202 w 13670"/>
              <a:gd name="T3" fmla="*/ 13396 h 13780"/>
              <a:gd name="T4" fmla="*/ 8116 w 13670"/>
              <a:gd name="T5" fmla="*/ 13780 h 13780"/>
              <a:gd name="T6" fmla="*/ 8499 w 13670"/>
              <a:gd name="T7" fmla="*/ 8431 h 13780"/>
              <a:gd name="T8" fmla="*/ 7733 w 13670"/>
              <a:gd name="T9" fmla="*/ 13013 h 13780"/>
              <a:gd name="T10" fmla="*/ 5969 w 13670"/>
              <a:gd name="T11" fmla="*/ 8815 h 13780"/>
              <a:gd name="T12" fmla="*/ 7733 w 13670"/>
              <a:gd name="T13" fmla="*/ 13013 h 13780"/>
              <a:gd name="T14" fmla="*/ 10589 w 13670"/>
              <a:gd name="T15" fmla="*/ 5038 h 13780"/>
              <a:gd name="T16" fmla="*/ 10205 w 13670"/>
              <a:gd name="T17" fmla="*/ 13396 h 13780"/>
              <a:gd name="T18" fmla="*/ 13138 w 13670"/>
              <a:gd name="T19" fmla="*/ 13780 h 13780"/>
              <a:gd name="T20" fmla="*/ 13522 w 13670"/>
              <a:gd name="T21" fmla="*/ 5421 h 13780"/>
              <a:gd name="T22" fmla="*/ 12755 w 13670"/>
              <a:gd name="T23" fmla="*/ 13013 h 13780"/>
              <a:gd name="T24" fmla="*/ 10972 w 13670"/>
              <a:gd name="T25" fmla="*/ 5805 h 13780"/>
              <a:gd name="T26" fmla="*/ 12755 w 13670"/>
              <a:gd name="T27" fmla="*/ 13013 h 13780"/>
              <a:gd name="T28" fmla="*/ 563 w 13670"/>
              <a:gd name="T29" fmla="*/ 9907 h 13780"/>
              <a:gd name="T30" fmla="*/ 180 w 13670"/>
              <a:gd name="T31" fmla="*/ 13396 h 13780"/>
              <a:gd name="T32" fmla="*/ 3113 w 13670"/>
              <a:gd name="T33" fmla="*/ 13780 h 13780"/>
              <a:gd name="T34" fmla="*/ 3496 w 13670"/>
              <a:gd name="T35" fmla="*/ 10291 h 13780"/>
              <a:gd name="T36" fmla="*/ 2729 w 13670"/>
              <a:gd name="T37" fmla="*/ 13013 h 13780"/>
              <a:gd name="T38" fmla="*/ 946 w 13670"/>
              <a:gd name="T39" fmla="*/ 10674 h 13780"/>
              <a:gd name="T40" fmla="*/ 2729 w 13670"/>
              <a:gd name="T41" fmla="*/ 13013 h 13780"/>
              <a:gd name="T42" fmla="*/ 13311 w 13670"/>
              <a:gd name="T43" fmla="*/ 265 h 13780"/>
              <a:gd name="T44" fmla="*/ 9410 w 13670"/>
              <a:gd name="T45" fmla="*/ 370 h 13780"/>
              <a:gd name="T46" fmla="*/ 12234 w 13670"/>
              <a:gd name="T47" fmla="*/ 950 h 13780"/>
              <a:gd name="T48" fmla="*/ 4224 w 13670"/>
              <a:gd name="T49" fmla="*/ 1779 h 13780"/>
              <a:gd name="T50" fmla="*/ 160 w 13670"/>
              <a:gd name="T51" fmla="*/ 5211 h 13780"/>
              <a:gd name="T52" fmla="*/ 429 w 13670"/>
              <a:gd name="T53" fmla="*/ 5882 h 13780"/>
              <a:gd name="T54" fmla="*/ 4014 w 13670"/>
              <a:gd name="T55" fmla="*/ 2584 h 13780"/>
              <a:gd name="T56" fmla="*/ 7924 w 13670"/>
              <a:gd name="T57" fmla="*/ 5287 h 13780"/>
              <a:gd name="T58" fmla="*/ 12640 w 13670"/>
              <a:gd name="T59" fmla="*/ 3850 h 13780"/>
              <a:gd name="T60" fmla="*/ 13023 w 13670"/>
              <a:gd name="T61" fmla="*/ 4252 h 13780"/>
              <a:gd name="T62" fmla="*/ 13656 w 13670"/>
              <a:gd name="T63" fmla="*/ 667 h 13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670" h="13780">
                <a:moveTo>
                  <a:pt x="8116" y="8048"/>
                </a:moveTo>
                <a:cubicBezTo>
                  <a:pt x="5586" y="8048"/>
                  <a:pt x="5586" y="8048"/>
                  <a:pt x="5586" y="8048"/>
                </a:cubicBezTo>
                <a:cubicBezTo>
                  <a:pt x="5374" y="8048"/>
                  <a:pt x="5202" y="8219"/>
                  <a:pt x="5202" y="8431"/>
                </a:cubicBezTo>
                <a:cubicBezTo>
                  <a:pt x="5202" y="13396"/>
                  <a:pt x="5202" y="13396"/>
                  <a:pt x="5202" y="13396"/>
                </a:cubicBezTo>
                <a:cubicBezTo>
                  <a:pt x="5202" y="13608"/>
                  <a:pt x="5374" y="13780"/>
                  <a:pt x="5586" y="13780"/>
                </a:cubicBezTo>
                <a:cubicBezTo>
                  <a:pt x="8116" y="13780"/>
                  <a:pt x="8116" y="13780"/>
                  <a:pt x="8116" y="13780"/>
                </a:cubicBezTo>
                <a:cubicBezTo>
                  <a:pt x="8328" y="13780"/>
                  <a:pt x="8499" y="13608"/>
                  <a:pt x="8499" y="13396"/>
                </a:cubicBezTo>
                <a:cubicBezTo>
                  <a:pt x="8499" y="8431"/>
                  <a:pt x="8499" y="8431"/>
                  <a:pt x="8499" y="8431"/>
                </a:cubicBezTo>
                <a:cubicBezTo>
                  <a:pt x="8499" y="8219"/>
                  <a:pt x="8328" y="8048"/>
                  <a:pt x="8116" y="8048"/>
                </a:cubicBezTo>
                <a:close/>
                <a:moveTo>
                  <a:pt x="7733" y="13013"/>
                </a:moveTo>
                <a:cubicBezTo>
                  <a:pt x="5969" y="13013"/>
                  <a:pt x="5969" y="13013"/>
                  <a:pt x="5969" y="13013"/>
                </a:cubicBezTo>
                <a:cubicBezTo>
                  <a:pt x="5969" y="8815"/>
                  <a:pt x="5969" y="8815"/>
                  <a:pt x="5969" y="8815"/>
                </a:cubicBezTo>
                <a:cubicBezTo>
                  <a:pt x="7733" y="8815"/>
                  <a:pt x="7733" y="8815"/>
                  <a:pt x="7733" y="8815"/>
                </a:cubicBezTo>
                <a:lnTo>
                  <a:pt x="7733" y="13013"/>
                </a:lnTo>
                <a:close/>
                <a:moveTo>
                  <a:pt x="13138" y="5038"/>
                </a:moveTo>
                <a:cubicBezTo>
                  <a:pt x="10589" y="5038"/>
                  <a:pt x="10589" y="5038"/>
                  <a:pt x="10589" y="5038"/>
                </a:cubicBezTo>
                <a:cubicBezTo>
                  <a:pt x="10377" y="5038"/>
                  <a:pt x="10205" y="5210"/>
                  <a:pt x="10205" y="5421"/>
                </a:cubicBezTo>
                <a:cubicBezTo>
                  <a:pt x="10205" y="13396"/>
                  <a:pt x="10205" y="13396"/>
                  <a:pt x="10205" y="13396"/>
                </a:cubicBezTo>
                <a:cubicBezTo>
                  <a:pt x="10205" y="13608"/>
                  <a:pt x="10377" y="13780"/>
                  <a:pt x="10589" y="13780"/>
                </a:cubicBezTo>
                <a:cubicBezTo>
                  <a:pt x="13138" y="13780"/>
                  <a:pt x="13138" y="13780"/>
                  <a:pt x="13138" y="13780"/>
                </a:cubicBezTo>
                <a:cubicBezTo>
                  <a:pt x="13350" y="13780"/>
                  <a:pt x="13522" y="13608"/>
                  <a:pt x="13522" y="13396"/>
                </a:cubicBezTo>
                <a:cubicBezTo>
                  <a:pt x="13522" y="5421"/>
                  <a:pt x="13522" y="5421"/>
                  <a:pt x="13522" y="5421"/>
                </a:cubicBezTo>
                <a:cubicBezTo>
                  <a:pt x="13522" y="5210"/>
                  <a:pt x="13350" y="5038"/>
                  <a:pt x="13138" y="5038"/>
                </a:cubicBezTo>
                <a:close/>
                <a:moveTo>
                  <a:pt x="12755" y="13013"/>
                </a:moveTo>
                <a:cubicBezTo>
                  <a:pt x="10972" y="13013"/>
                  <a:pt x="10972" y="13013"/>
                  <a:pt x="10972" y="13013"/>
                </a:cubicBezTo>
                <a:cubicBezTo>
                  <a:pt x="10972" y="5805"/>
                  <a:pt x="10972" y="5805"/>
                  <a:pt x="10972" y="5805"/>
                </a:cubicBezTo>
                <a:cubicBezTo>
                  <a:pt x="12755" y="5805"/>
                  <a:pt x="12755" y="5805"/>
                  <a:pt x="12755" y="5805"/>
                </a:cubicBezTo>
                <a:lnTo>
                  <a:pt x="12755" y="13013"/>
                </a:lnTo>
                <a:close/>
                <a:moveTo>
                  <a:pt x="3113" y="9907"/>
                </a:moveTo>
                <a:cubicBezTo>
                  <a:pt x="563" y="9907"/>
                  <a:pt x="563" y="9907"/>
                  <a:pt x="563" y="9907"/>
                </a:cubicBezTo>
                <a:cubicBezTo>
                  <a:pt x="351" y="9907"/>
                  <a:pt x="180" y="10079"/>
                  <a:pt x="180" y="10291"/>
                </a:cubicBezTo>
                <a:cubicBezTo>
                  <a:pt x="180" y="13396"/>
                  <a:pt x="180" y="13396"/>
                  <a:pt x="180" y="13396"/>
                </a:cubicBezTo>
                <a:cubicBezTo>
                  <a:pt x="180" y="13608"/>
                  <a:pt x="351" y="13780"/>
                  <a:pt x="563" y="13780"/>
                </a:cubicBezTo>
                <a:cubicBezTo>
                  <a:pt x="3113" y="13780"/>
                  <a:pt x="3113" y="13780"/>
                  <a:pt x="3113" y="13780"/>
                </a:cubicBezTo>
                <a:cubicBezTo>
                  <a:pt x="3324" y="13780"/>
                  <a:pt x="3496" y="13608"/>
                  <a:pt x="3496" y="13396"/>
                </a:cubicBezTo>
                <a:cubicBezTo>
                  <a:pt x="3496" y="10291"/>
                  <a:pt x="3496" y="10291"/>
                  <a:pt x="3496" y="10291"/>
                </a:cubicBezTo>
                <a:cubicBezTo>
                  <a:pt x="3496" y="10079"/>
                  <a:pt x="3324" y="9907"/>
                  <a:pt x="3113" y="9907"/>
                </a:cubicBezTo>
                <a:close/>
                <a:moveTo>
                  <a:pt x="2729" y="13013"/>
                </a:moveTo>
                <a:cubicBezTo>
                  <a:pt x="946" y="13013"/>
                  <a:pt x="946" y="13013"/>
                  <a:pt x="946" y="13013"/>
                </a:cubicBezTo>
                <a:cubicBezTo>
                  <a:pt x="946" y="10674"/>
                  <a:pt x="946" y="10674"/>
                  <a:pt x="946" y="10674"/>
                </a:cubicBezTo>
                <a:cubicBezTo>
                  <a:pt x="2729" y="10674"/>
                  <a:pt x="2729" y="10674"/>
                  <a:pt x="2729" y="10674"/>
                </a:cubicBezTo>
                <a:cubicBezTo>
                  <a:pt x="2729" y="13013"/>
                  <a:pt x="2729" y="13013"/>
                  <a:pt x="2729" y="13013"/>
                </a:cubicBezTo>
                <a:close/>
                <a:moveTo>
                  <a:pt x="13560" y="399"/>
                </a:moveTo>
                <a:cubicBezTo>
                  <a:pt x="13502" y="319"/>
                  <a:pt x="13410" y="269"/>
                  <a:pt x="13311" y="265"/>
                </a:cubicBezTo>
                <a:cubicBezTo>
                  <a:pt x="9822" y="16"/>
                  <a:pt x="9822" y="16"/>
                  <a:pt x="9822" y="16"/>
                </a:cubicBezTo>
                <a:cubicBezTo>
                  <a:pt x="9610" y="0"/>
                  <a:pt x="9426" y="158"/>
                  <a:pt x="9410" y="370"/>
                </a:cubicBezTo>
                <a:cubicBezTo>
                  <a:pt x="9394" y="582"/>
                  <a:pt x="9553" y="766"/>
                  <a:pt x="9765" y="782"/>
                </a:cubicBezTo>
                <a:cubicBezTo>
                  <a:pt x="12234" y="950"/>
                  <a:pt x="12234" y="950"/>
                  <a:pt x="12234" y="950"/>
                </a:cubicBezTo>
                <a:cubicBezTo>
                  <a:pt x="7694" y="4501"/>
                  <a:pt x="7694" y="4501"/>
                  <a:pt x="7694" y="4501"/>
                </a:cubicBezTo>
                <a:cubicBezTo>
                  <a:pt x="4224" y="1779"/>
                  <a:pt x="4224" y="1779"/>
                  <a:pt x="4224" y="1779"/>
                </a:cubicBezTo>
                <a:cubicBezTo>
                  <a:pt x="4076" y="1662"/>
                  <a:pt x="3865" y="1670"/>
                  <a:pt x="3726" y="1798"/>
                </a:cubicBezTo>
                <a:cubicBezTo>
                  <a:pt x="160" y="5211"/>
                  <a:pt x="160" y="5211"/>
                  <a:pt x="160" y="5211"/>
                </a:cubicBezTo>
                <a:cubicBezTo>
                  <a:pt x="9" y="5354"/>
                  <a:pt x="0" y="5593"/>
                  <a:pt x="141" y="5747"/>
                </a:cubicBezTo>
                <a:cubicBezTo>
                  <a:pt x="210" y="5836"/>
                  <a:pt x="317" y="5886"/>
                  <a:pt x="429" y="5882"/>
                </a:cubicBezTo>
                <a:cubicBezTo>
                  <a:pt x="530" y="5880"/>
                  <a:pt x="626" y="5839"/>
                  <a:pt x="697" y="5767"/>
                </a:cubicBezTo>
                <a:cubicBezTo>
                  <a:pt x="4014" y="2584"/>
                  <a:pt x="4014" y="2584"/>
                  <a:pt x="4014" y="2584"/>
                </a:cubicBezTo>
                <a:cubicBezTo>
                  <a:pt x="7445" y="5287"/>
                  <a:pt x="7445" y="5287"/>
                  <a:pt x="7445" y="5287"/>
                </a:cubicBezTo>
                <a:cubicBezTo>
                  <a:pt x="7585" y="5399"/>
                  <a:pt x="7784" y="5399"/>
                  <a:pt x="7924" y="5287"/>
                </a:cubicBezTo>
                <a:cubicBezTo>
                  <a:pt x="12832" y="1468"/>
                  <a:pt x="12832" y="1468"/>
                  <a:pt x="12832" y="1468"/>
                </a:cubicBezTo>
                <a:cubicBezTo>
                  <a:pt x="12640" y="3850"/>
                  <a:pt x="12640" y="3850"/>
                  <a:pt x="12640" y="3850"/>
                </a:cubicBezTo>
                <a:cubicBezTo>
                  <a:pt x="12639" y="4058"/>
                  <a:pt x="12797" y="4232"/>
                  <a:pt x="13004" y="4252"/>
                </a:cubicBezTo>
                <a:cubicBezTo>
                  <a:pt x="13023" y="4252"/>
                  <a:pt x="13023" y="4252"/>
                  <a:pt x="13023" y="4252"/>
                </a:cubicBezTo>
                <a:cubicBezTo>
                  <a:pt x="13221" y="4253"/>
                  <a:pt x="13387" y="4104"/>
                  <a:pt x="13407" y="3907"/>
                </a:cubicBezTo>
                <a:cubicBezTo>
                  <a:pt x="13656" y="667"/>
                  <a:pt x="13656" y="667"/>
                  <a:pt x="13656" y="667"/>
                </a:cubicBezTo>
                <a:cubicBezTo>
                  <a:pt x="13670" y="568"/>
                  <a:pt x="13634" y="467"/>
                  <a:pt x="13560" y="39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77" name="Freeform 17">
            <a:extLst>
              <a:ext uri="{FF2B5EF4-FFF2-40B4-BE49-F238E27FC236}">
                <a16:creationId xmlns:a16="http://schemas.microsoft.com/office/drawing/2014/main" id="{4D948A4C-9F20-4DDB-AF3D-A5756526E51F}"/>
              </a:ext>
            </a:extLst>
          </p:cNvPr>
          <p:cNvSpPr>
            <a:spLocks noEditPoints="1"/>
          </p:cNvSpPr>
          <p:nvPr/>
        </p:nvSpPr>
        <p:spPr bwMode="auto">
          <a:xfrm>
            <a:off x="6998051" y="4283937"/>
            <a:ext cx="627005" cy="495002"/>
          </a:xfrm>
          <a:custGeom>
            <a:avLst/>
            <a:gdLst>
              <a:gd name="T0" fmla="*/ 3009 w 4940"/>
              <a:gd name="T1" fmla="*/ 2567 h 3900"/>
              <a:gd name="T2" fmla="*/ 3019 w 4940"/>
              <a:gd name="T3" fmla="*/ 2716 h 3900"/>
              <a:gd name="T4" fmla="*/ 2894 w 4940"/>
              <a:gd name="T5" fmla="*/ 2739 h 3900"/>
              <a:gd name="T6" fmla="*/ 2591 w 4940"/>
              <a:gd name="T7" fmla="*/ 3869 h 3900"/>
              <a:gd name="T8" fmla="*/ 2442 w 4940"/>
              <a:gd name="T9" fmla="*/ 3869 h 3900"/>
              <a:gd name="T10" fmla="*/ 2140 w 4940"/>
              <a:gd name="T11" fmla="*/ 2739 h 3900"/>
              <a:gd name="T12" fmla="*/ 2001 w 4940"/>
              <a:gd name="T13" fmla="*/ 2692 h 3900"/>
              <a:gd name="T14" fmla="*/ 2405 w 4940"/>
              <a:gd name="T15" fmla="*/ 2224 h 3900"/>
              <a:gd name="T16" fmla="*/ 2563 w 4940"/>
              <a:gd name="T17" fmla="*/ 508 h 3900"/>
              <a:gd name="T18" fmla="*/ 2636 w 4940"/>
              <a:gd name="T19" fmla="*/ 636 h 3900"/>
              <a:gd name="T20" fmla="*/ 2459 w 4940"/>
              <a:gd name="T21" fmla="*/ 716 h 3900"/>
              <a:gd name="T22" fmla="*/ 2069 w 4940"/>
              <a:gd name="T23" fmla="*/ 903 h 3900"/>
              <a:gd name="T24" fmla="*/ 1873 w 4940"/>
              <a:gd name="T25" fmla="*/ 1291 h 3900"/>
              <a:gd name="T26" fmla="*/ 1769 w 4940"/>
              <a:gd name="T27" fmla="*/ 1383 h 3900"/>
              <a:gd name="T28" fmla="*/ 1665 w 4940"/>
              <a:gd name="T29" fmla="*/ 1291 h 3900"/>
              <a:gd name="T30" fmla="*/ 1819 w 4940"/>
              <a:gd name="T31" fmla="*/ 872 h 3900"/>
              <a:gd name="T32" fmla="*/ 2204 w 4940"/>
              <a:gd name="T33" fmla="*/ 567 h 3900"/>
              <a:gd name="T34" fmla="*/ 2535 w 4940"/>
              <a:gd name="T35" fmla="*/ 0 h 3900"/>
              <a:gd name="T36" fmla="*/ 3163 w 4940"/>
              <a:gd name="T37" fmla="*/ 154 h 3900"/>
              <a:gd name="T38" fmla="*/ 3643 w 4940"/>
              <a:gd name="T39" fmla="*/ 560 h 3900"/>
              <a:gd name="T40" fmla="*/ 3895 w 4940"/>
              <a:gd name="T41" fmla="*/ 1144 h 3900"/>
              <a:gd name="T42" fmla="*/ 4292 w 4940"/>
              <a:gd name="T43" fmla="*/ 1442 h 3900"/>
              <a:gd name="T44" fmla="*/ 4732 w 4940"/>
              <a:gd name="T45" fmla="*/ 1780 h 3900"/>
              <a:gd name="T46" fmla="*/ 4933 w 4940"/>
              <a:gd name="T47" fmla="*/ 2302 h 3900"/>
              <a:gd name="T48" fmla="*/ 4826 w 4940"/>
              <a:gd name="T49" fmla="*/ 2869 h 3900"/>
              <a:gd name="T50" fmla="*/ 4451 w 4940"/>
              <a:gd name="T51" fmla="*/ 3283 h 3900"/>
              <a:gd name="T52" fmla="*/ 3900 w 4940"/>
              <a:gd name="T53" fmla="*/ 3439 h 3900"/>
              <a:gd name="T54" fmla="*/ 2939 w 4940"/>
              <a:gd name="T55" fmla="*/ 3363 h 3900"/>
              <a:gd name="T56" fmla="*/ 3012 w 4940"/>
              <a:gd name="T57" fmla="*/ 3233 h 3900"/>
              <a:gd name="T58" fmla="*/ 4221 w 4940"/>
              <a:gd name="T59" fmla="*/ 3165 h 3900"/>
              <a:gd name="T60" fmla="*/ 4588 w 4940"/>
              <a:gd name="T61" fmla="*/ 2864 h 3900"/>
              <a:gd name="T62" fmla="*/ 4729 w 4940"/>
              <a:gd name="T63" fmla="*/ 2401 h 3900"/>
              <a:gd name="T64" fmla="*/ 4588 w 4940"/>
              <a:gd name="T65" fmla="*/ 1940 h 3900"/>
              <a:gd name="T66" fmla="*/ 4221 w 4940"/>
              <a:gd name="T67" fmla="*/ 1640 h 3900"/>
              <a:gd name="T68" fmla="*/ 3794 w 4940"/>
              <a:gd name="T69" fmla="*/ 1579 h 3900"/>
              <a:gd name="T70" fmla="*/ 3702 w 4940"/>
              <a:gd name="T71" fmla="*/ 1489 h 3900"/>
              <a:gd name="T72" fmla="*/ 3685 w 4940"/>
              <a:gd name="T73" fmla="*/ 1172 h 3900"/>
              <a:gd name="T74" fmla="*/ 3430 w 4940"/>
              <a:gd name="T75" fmla="*/ 631 h 3900"/>
              <a:gd name="T76" fmla="*/ 2943 w 4940"/>
              <a:gd name="T77" fmla="*/ 286 h 3900"/>
              <a:gd name="T78" fmla="*/ 2348 w 4940"/>
              <a:gd name="T79" fmla="*/ 227 h 3900"/>
              <a:gd name="T80" fmla="*/ 1838 w 4940"/>
              <a:gd name="T81" fmla="*/ 444 h 3900"/>
              <a:gd name="T82" fmla="*/ 1483 w 4940"/>
              <a:gd name="T83" fmla="*/ 872 h 3900"/>
              <a:gd name="T84" fmla="*/ 1356 w 4940"/>
              <a:gd name="T85" fmla="*/ 1274 h 3900"/>
              <a:gd name="T86" fmla="*/ 1171 w 4940"/>
              <a:gd name="T87" fmla="*/ 1312 h 3900"/>
              <a:gd name="T88" fmla="*/ 661 w 4940"/>
              <a:gd name="T89" fmla="*/ 1456 h 3900"/>
              <a:gd name="T90" fmla="*/ 314 w 4940"/>
              <a:gd name="T91" fmla="*/ 1839 h 3900"/>
              <a:gd name="T92" fmla="*/ 215 w 4940"/>
              <a:gd name="T93" fmla="*/ 2363 h 3900"/>
              <a:gd name="T94" fmla="*/ 408 w 4940"/>
              <a:gd name="T95" fmla="*/ 2850 h 3900"/>
              <a:gd name="T96" fmla="*/ 817 w 4940"/>
              <a:gd name="T97" fmla="*/ 3162 h 3900"/>
              <a:gd name="T98" fmla="*/ 2017 w 4940"/>
              <a:gd name="T99" fmla="*/ 3233 h 3900"/>
              <a:gd name="T100" fmla="*/ 2090 w 4940"/>
              <a:gd name="T101" fmla="*/ 3363 h 3900"/>
              <a:gd name="T102" fmla="*/ 1171 w 4940"/>
              <a:gd name="T103" fmla="*/ 3439 h 3900"/>
              <a:gd name="T104" fmla="*/ 581 w 4940"/>
              <a:gd name="T105" fmla="*/ 3280 h 3900"/>
              <a:gd name="T106" fmla="*/ 160 w 4940"/>
              <a:gd name="T107" fmla="*/ 2860 h 3900"/>
              <a:gd name="T108" fmla="*/ 0 w 4940"/>
              <a:gd name="T109" fmla="*/ 2271 h 3900"/>
              <a:gd name="T110" fmla="*/ 160 w 4940"/>
              <a:gd name="T111" fmla="*/ 1680 h 3900"/>
              <a:gd name="T112" fmla="*/ 581 w 4940"/>
              <a:gd name="T113" fmla="*/ 1260 h 3900"/>
              <a:gd name="T114" fmla="*/ 1171 w 4940"/>
              <a:gd name="T115" fmla="*/ 1099 h 3900"/>
              <a:gd name="T116" fmla="*/ 1368 w 4940"/>
              <a:gd name="T117" fmla="*/ 648 h 3900"/>
              <a:gd name="T118" fmla="*/ 1783 w 4940"/>
              <a:gd name="T119" fmla="*/ 225 h 3900"/>
              <a:gd name="T120" fmla="*/ 2336 w 4940"/>
              <a:gd name="T121" fmla="*/ 17 h 3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940" h="3900">
                <a:moveTo>
                  <a:pt x="2499" y="2181"/>
                </a:moveTo>
                <a:lnTo>
                  <a:pt x="2535" y="2181"/>
                </a:lnTo>
                <a:lnTo>
                  <a:pt x="2570" y="2189"/>
                </a:lnTo>
                <a:lnTo>
                  <a:pt x="2601" y="2203"/>
                </a:lnTo>
                <a:lnTo>
                  <a:pt x="2631" y="2224"/>
                </a:lnTo>
                <a:lnTo>
                  <a:pt x="3009" y="2567"/>
                </a:lnTo>
                <a:lnTo>
                  <a:pt x="3028" y="2590"/>
                </a:lnTo>
                <a:lnTo>
                  <a:pt x="3040" y="2612"/>
                </a:lnTo>
                <a:lnTo>
                  <a:pt x="3045" y="2640"/>
                </a:lnTo>
                <a:lnTo>
                  <a:pt x="3043" y="2666"/>
                </a:lnTo>
                <a:lnTo>
                  <a:pt x="3033" y="2692"/>
                </a:lnTo>
                <a:lnTo>
                  <a:pt x="3019" y="2716"/>
                </a:lnTo>
                <a:lnTo>
                  <a:pt x="3002" y="2732"/>
                </a:lnTo>
                <a:lnTo>
                  <a:pt x="2981" y="2742"/>
                </a:lnTo>
                <a:lnTo>
                  <a:pt x="2962" y="2749"/>
                </a:lnTo>
                <a:lnTo>
                  <a:pt x="2941" y="2751"/>
                </a:lnTo>
                <a:lnTo>
                  <a:pt x="2915" y="2749"/>
                </a:lnTo>
                <a:lnTo>
                  <a:pt x="2894" y="2739"/>
                </a:lnTo>
                <a:lnTo>
                  <a:pt x="2870" y="2723"/>
                </a:lnTo>
                <a:lnTo>
                  <a:pt x="2622" y="2496"/>
                </a:lnTo>
                <a:lnTo>
                  <a:pt x="2622" y="3793"/>
                </a:lnTo>
                <a:lnTo>
                  <a:pt x="2617" y="3822"/>
                </a:lnTo>
                <a:lnTo>
                  <a:pt x="2608" y="3848"/>
                </a:lnTo>
                <a:lnTo>
                  <a:pt x="2591" y="3869"/>
                </a:lnTo>
                <a:lnTo>
                  <a:pt x="2570" y="3885"/>
                </a:lnTo>
                <a:lnTo>
                  <a:pt x="2546" y="3897"/>
                </a:lnTo>
                <a:lnTo>
                  <a:pt x="2518" y="3900"/>
                </a:lnTo>
                <a:lnTo>
                  <a:pt x="2490" y="3897"/>
                </a:lnTo>
                <a:lnTo>
                  <a:pt x="2464" y="3885"/>
                </a:lnTo>
                <a:lnTo>
                  <a:pt x="2442" y="3869"/>
                </a:lnTo>
                <a:lnTo>
                  <a:pt x="2426" y="3848"/>
                </a:lnTo>
                <a:lnTo>
                  <a:pt x="2416" y="3822"/>
                </a:lnTo>
                <a:lnTo>
                  <a:pt x="2414" y="3793"/>
                </a:lnTo>
                <a:lnTo>
                  <a:pt x="2414" y="2496"/>
                </a:lnTo>
                <a:lnTo>
                  <a:pt x="2164" y="2723"/>
                </a:lnTo>
                <a:lnTo>
                  <a:pt x="2140" y="2739"/>
                </a:lnTo>
                <a:lnTo>
                  <a:pt x="2114" y="2749"/>
                </a:lnTo>
                <a:lnTo>
                  <a:pt x="2088" y="2751"/>
                </a:lnTo>
                <a:lnTo>
                  <a:pt x="2060" y="2746"/>
                </a:lnTo>
                <a:lnTo>
                  <a:pt x="2038" y="2735"/>
                </a:lnTo>
                <a:lnTo>
                  <a:pt x="2017" y="2716"/>
                </a:lnTo>
                <a:lnTo>
                  <a:pt x="2001" y="2692"/>
                </a:lnTo>
                <a:lnTo>
                  <a:pt x="1991" y="2666"/>
                </a:lnTo>
                <a:lnTo>
                  <a:pt x="1989" y="2640"/>
                </a:lnTo>
                <a:lnTo>
                  <a:pt x="1994" y="2612"/>
                </a:lnTo>
                <a:lnTo>
                  <a:pt x="2005" y="2590"/>
                </a:lnTo>
                <a:lnTo>
                  <a:pt x="2024" y="2567"/>
                </a:lnTo>
                <a:lnTo>
                  <a:pt x="2405" y="2224"/>
                </a:lnTo>
                <a:lnTo>
                  <a:pt x="2433" y="2203"/>
                </a:lnTo>
                <a:lnTo>
                  <a:pt x="2466" y="2189"/>
                </a:lnTo>
                <a:lnTo>
                  <a:pt x="2499" y="2181"/>
                </a:lnTo>
                <a:lnTo>
                  <a:pt x="2499" y="2181"/>
                </a:lnTo>
                <a:close/>
                <a:moveTo>
                  <a:pt x="2535" y="501"/>
                </a:moveTo>
                <a:lnTo>
                  <a:pt x="2563" y="508"/>
                </a:lnTo>
                <a:lnTo>
                  <a:pt x="2589" y="518"/>
                </a:lnTo>
                <a:lnTo>
                  <a:pt x="2610" y="532"/>
                </a:lnTo>
                <a:lnTo>
                  <a:pt x="2627" y="553"/>
                </a:lnTo>
                <a:lnTo>
                  <a:pt x="2636" y="579"/>
                </a:lnTo>
                <a:lnTo>
                  <a:pt x="2639" y="608"/>
                </a:lnTo>
                <a:lnTo>
                  <a:pt x="2636" y="636"/>
                </a:lnTo>
                <a:lnTo>
                  <a:pt x="2627" y="660"/>
                </a:lnTo>
                <a:lnTo>
                  <a:pt x="2610" y="681"/>
                </a:lnTo>
                <a:lnTo>
                  <a:pt x="2589" y="697"/>
                </a:lnTo>
                <a:lnTo>
                  <a:pt x="2563" y="707"/>
                </a:lnTo>
                <a:lnTo>
                  <a:pt x="2535" y="711"/>
                </a:lnTo>
                <a:lnTo>
                  <a:pt x="2459" y="716"/>
                </a:lnTo>
                <a:lnTo>
                  <a:pt x="2386" y="728"/>
                </a:lnTo>
                <a:lnTo>
                  <a:pt x="2315" y="749"/>
                </a:lnTo>
                <a:lnTo>
                  <a:pt x="2246" y="778"/>
                </a:lnTo>
                <a:lnTo>
                  <a:pt x="2185" y="813"/>
                </a:lnTo>
                <a:lnTo>
                  <a:pt x="2124" y="853"/>
                </a:lnTo>
                <a:lnTo>
                  <a:pt x="2069" y="903"/>
                </a:lnTo>
                <a:lnTo>
                  <a:pt x="2020" y="955"/>
                </a:lnTo>
                <a:lnTo>
                  <a:pt x="1977" y="1014"/>
                </a:lnTo>
                <a:lnTo>
                  <a:pt x="1939" y="1075"/>
                </a:lnTo>
                <a:lnTo>
                  <a:pt x="1911" y="1144"/>
                </a:lnTo>
                <a:lnTo>
                  <a:pt x="1887" y="1217"/>
                </a:lnTo>
                <a:lnTo>
                  <a:pt x="1873" y="1291"/>
                </a:lnTo>
                <a:lnTo>
                  <a:pt x="1864" y="1317"/>
                </a:lnTo>
                <a:lnTo>
                  <a:pt x="1852" y="1335"/>
                </a:lnTo>
                <a:lnTo>
                  <a:pt x="1838" y="1354"/>
                </a:lnTo>
                <a:lnTo>
                  <a:pt x="1816" y="1371"/>
                </a:lnTo>
                <a:lnTo>
                  <a:pt x="1793" y="1378"/>
                </a:lnTo>
                <a:lnTo>
                  <a:pt x="1769" y="1383"/>
                </a:lnTo>
                <a:lnTo>
                  <a:pt x="1755" y="1380"/>
                </a:lnTo>
                <a:lnTo>
                  <a:pt x="1727" y="1373"/>
                </a:lnTo>
                <a:lnTo>
                  <a:pt x="1703" y="1359"/>
                </a:lnTo>
                <a:lnTo>
                  <a:pt x="1684" y="1340"/>
                </a:lnTo>
                <a:lnTo>
                  <a:pt x="1672" y="1317"/>
                </a:lnTo>
                <a:lnTo>
                  <a:pt x="1665" y="1291"/>
                </a:lnTo>
                <a:lnTo>
                  <a:pt x="1665" y="1262"/>
                </a:lnTo>
                <a:lnTo>
                  <a:pt x="1682" y="1177"/>
                </a:lnTo>
                <a:lnTo>
                  <a:pt x="1703" y="1094"/>
                </a:lnTo>
                <a:lnTo>
                  <a:pt x="1736" y="1016"/>
                </a:lnTo>
                <a:lnTo>
                  <a:pt x="1774" y="943"/>
                </a:lnTo>
                <a:lnTo>
                  <a:pt x="1819" y="872"/>
                </a:lnTo>
                <a:lnTo>
                  <a:pt x="1871" y="808"/>
                </a:lnTo>
                <a:lnTo>
                  <a:pt x="1927" y="747"/>
                </a:lnTo>
                <a:lnTo>
                  <a:pt x="1989" y="695"/>
                </a:lnTo>
                <a:lnTo>
                  <a:pt x="2057" y="645"/>
                </a:lnTo>
                <a:lnTo>
                  <a:pt x="2128" y="603"/>
                </a:lnTo>
                <a:lnTo>
                  <a:pt x="2204" y="567"/>
                </a:lnTo>
                <a:lnTo>
                  <a:pt x="2282" y="539"/>
                </a:lnTo>
                <a:lnTo>
                  <a:pt x="2365" y="520"/>
                </a:lnTo>
                <a:lnTo>
                  <a:pt x="2450" y="508"/>
                </a:lnTo>
                <a:lnTo>
                  <a:pt x="2535" y="501"/>
                </a:lnTo>
                <a:lnTo>
                  <a:pt x="2535" y="501"/>
                </a:lnTo>
                <a:close/>
                <a:moveTo>
                  <a:pt x="2535" y="0"/>
                </a:moveTo>
                <a:lnTo>
                  <a:pt x="2648" y="7"/>
                </a:lnTo>
                <a:lnTo>
                  <a:pt x="2757" y="19"/>
                </a:lnTo>
                <a:lnTo>
                  <a:pt x="2863" y="43"/>
                </a:lnTo>
                <a:lnTo>
                  <a:pt x="2967" y="71"/>
                </a:lnTo>
                <a:lnTo>
                  <a:pt x="3069" y="109"/>
                </a:lnTo>
                <a:lnTo>
                  <a:pt x="3163" y="154"/>
                </a:lnTo>
                <a:lnTo>
                  <a:pt x="3258" y="206"/>
                </a:lnTo>
                <a:lnTo>
                  <a:pt x="3345" y="265"/>
                </a:lnTo>
                <a:lnTo>
                  <a:pt x="3425" y="331"/>
                </a:lnTo>
                <a:lnTo>
                  <a:pt x="3506" y="402"/>
                </a:lnTo>
                <a:lnTo>
                  <a:pt x="3577" y="478"/>
                </a:lnTo>
                <a:lnTo>
                  <a:pt x="3643" y="560"/>
                </a:lnTo>
                <a:lnTo>
                  <a:pt x="3702" y="648"/>
                </a:lnTo>
                <a:lnTo>
                  <a:pt x="3756" y="737"/>
                </a:lnTo>
                <a:lnTo>
                  <a:pt x="3803" y="834"/>
                </a:lnTo>
                <a:lnTo>
                  <a:pt x="3841" y="934"/>
                </a:lnTo>
                <a:lnTo>
                  <a:pt x="3872" y="1035"/>
                </a:lnTo>
                <a:lnTo>
                  <a:pt x="3895" y="1144"/>
                </a:lnTo>
                <a:lnTo>
                  <a:pt x="3910" y="1253"/>
                </a:lnTo>
                <a:lnTo>
                  <a:pt x="3917" y="1364"/>
                </a:lnTo>
                <a:lnTo>
                  <a:pt x="4014" y="1371"/>
                </a:lnTo>
                <a:lnTo>
                  <a:pt x="4110" y="1385"/>
                </a:lnTo>
                <a:lnTo>
                  <a:pt x="4203" y="1411"/>
                </a:lnTo>
                <a:lnTo>
                  <a:pt x="4292" y="1442"/>
                </a:lnTo>
                <a:lnTo>
                  <a:pt x="4380" y="1482"/>
                </a:lnTo>
                <a:lnTo>
                  <a:pt x="4460" y="1527"/>
                </a:lnTo>
                <a:lnTo>
                  <a:pt x="4536" y="1581"/>
                </a:lnTo>
                <a:lnTo>
                  <a:pt x="4607" y="1640"/>
                </a:lnTo>
                <a:lnTo>
                  <a:pt x="4670" y="1709"/>
                </a:lnTo>
                <a:lnTo>
                  <a:pt x="4732" y="1780"/>
                </a:lnTo>
                <a:lnTo>
                  <a:pt x="4784" y="1858"/>
                </a:lnTo>
                <a:lnTo>
                  <a:pt x="4829" y="1938"/>
                </a:lnTo>
                <a:lnTo>
                  <a:pt x="4866" y="2026"/>
                </a:lnTo>
                <a:lnTo>
                  <a:pt x="4897" y="2113"/>
                </a:lnTo>
                <a:lnTo>
                  <a:pt x="4921" y="2207"/>
                </a:lnTo>
                <a:lnTo>
                  <a:pt x="4933" y="2302"/>
                </a:lnTo>
                <a:lnTo>
                  <a:pt x="4940" y="2401"/>
                </a:lnTo>
                <a:lnTo>
                  <a:pt x="4933" y="2501"/>
                </a:lnTo>
                <a:lnTo>
                  <a:pt x="4921" y="2600"/>
                </a:lnTo>
                <a:lnTo>
                  <a:pt x="4897" y="2694"/>
                </a:lnTo>
                <a:lnTo>
                  <a:pt x="4866" y="2784"/>
                </a:lnTo>
                <a:lnTo>
                  <a:pt x="4826" y="2869"/>
                </a:lnTo>
                <a:lnTo>
                  <a:pt x="4781" y="2952"/>
                </a:lnTo>
                <a:lnTo>
                  <a:pt x="4727" y="3032"/>
                </a:lnTo>
                <a:lnTo>
                  <a:pt x="4666" y="3103"/>
                </a:lnTo>
                <a:lnTo>
                  <a:pt x="4602" y="3169"/>
                </a:lnTo>
                <a:lnTo>
                  <a:pt x="4529" y="3228"/>
                </a:lnTo>
                <a:lnTo>
                  <a:pt x="4451" y="3283"/>
                </a:lnTo>
                <a:lnTo>
                  <a:pt x="4370" y="3330"/>
                </a:lnTo>
                <a:lnTo>
                  <a:pt x="4283" y="3368"/>
                </a:lnTo>
                <a:lnTo>
                  <a:pt x="4191" y="3399"/>
                </a:lnTo>
                <a:lnTo>
                  <a:pt x="4099" y="3422"/>
                </a:lnTo>
                <a:lnTo>
                  <a:pt x="4002" y="3436"/>
                </a:lnTo>
                <a:lnTo>
                  <a:pt x="3900" y="3439"/>
                </a:lnTo>
                <a:lnTo>
                  <a:pt x="3040" y="3439"/>
                </a:lnTo>
                <a:lnTo>
                  <a:pt x="3012" y="3436"/>
                </a:lnTo>
                <a:lnTo>
                  <a:pt x="2988" y="3427"/>
                </a:lnTo>
                <a:lnTo>
                  <a:pt x="2967" y="3410"/>
                </a:lnTo>
                <a:lnTo>
                  <a:pt x="2950" y="3389"/>
                </a:lnTo>
                <a:lnTo>
                  <a:pt x="2939" y="3363"/>
                </a:lnTo>
                <a:lnTo>
                  <a:pt x="2936" y="3335"/>
                </a:lnTo>
                <a:lnTo>
                  <a:pt x="2939" y="3306"/>
                </a:lnTo>
                <a:lnTo>
                  <a:pt x="2950" y="3280"/>
                </a:lnTo>
                <a:lnTo>
                  <a:pt x="2967" y="3262"/>
                </a:lnTo>
                <a:lnTo>
                  <a:pt x="2988" y="3245"/>
                </a:lnTo>
                <a:lnTo>
                  <a:pt x="3012" y="3233"/>
                </a:lnTo>
                <a:lnTo>
                  <a:pt x="3040" y="3231"/>
                </a:lnTo>
                <a:lnTo>
                  <a:pt x="3900" y="3231"/>
                </a:lnTo>
                <a:lnTo>
                  <a:pt x="3985" y="3226"/>
                </a:lnTo>
                <a:lnTo>
                  <a:pt x="4068" y="3212"/>
                </a:lnTo>
                <a:lnTo>
                  <a:pt x="4146" y="3193"/>
                </a:lnTo>
                <a:lnTo>
                  <a:pt x="4221" y="3165"/>
                </a:lnTo>
                <a:lnTo>
                  <a:pt x="4295" y="3132"/>
                </a:lnTo>
                <a:lnTo>
                  <a:pt x="4363" y="3089"/>
                </a:lnTo>
                <a:lnTo>
                  <a:pt x="4427" y="3042"/>
                </a:lnTo>
                <a:lnTo>
                  <a:pt x="4486" y="2987"/>
                </a:lnTo>
                <a:lnTo>
                  <a:pt x="4538" y="2928"/>
                </a:lnTo>
                <a:lnTo>
                  <a:pt x="4588" y="2864"/>
                </a:lnTo>
                <a:lnTo>
                  <a:pt x="4628" y="2796"/>
                </a:lnTo>
                <a:lnTo>
                  <a:pt x="4663" y="2723"/>
                </a:lnTo>
                <a:lnTo>
                  <a:pt x="4689" y="2649"/>
                </a:lnTo>
                <a:lnTo>
                  <a:pt x="4713" y="2569"/>
                </a:lnTo>
                <a:lnTo>
                  <a:pt x="4725" y="2486"/>
                </a:lnTo>
                <a:lnTo>
                  <a:pt x="4729" y="2401"/>
                </a:lnTo>
                <a:lnTo>
                  <a:pt x="4725" y="2319"/>
                </a:lnTo>
                <a:lnTo>
                  <a:pt x="4713" y="2236"/>
                </a:lnTo>
                <a:lnTo>
                  <a:pt x="4689" y="2155"/>
                </a:lnTo>
                <a:lnTo>
                  <a:pt x="4663" y="2080"/>
                </a:lnTo>
                <a:lnTo>
                  <a:pt x="4628" y="2009"/>
                </a:lnTo>
                <a:lnTo>
                  <a:pt x="4588" y="1940"/>
                </a:lnTo>
                <a:lnTo>
                  <a:pt x="4538" y="1877"/>
                </a:lnTo>
                <a:lnTo>
                  <a:pt x="4486" y="1818"/>
                </a:lnTo>
                <a:lnTo>
                  <a:pt x="4427" y="1763"/>
                </a:lnTo>
                <a:lnTo>
                  <a:pt x="4363" y="1716"/>
                </a:lnTo>
                <a:lnTo>
                  <a:pt x="4295" y="1676"/>
                </a:lnTo>
                <a:lnTo>
                  <a:pt x="4221" y="1640"/>
                </a:lnTo>
                <a:lnTo>
                  <a:pt x="4146" y="1612"/>
                </a:lnTo>
                <a:lnTo>
                  <a:pt x="4068" y="1591"/>
                </a:lnTo>
                <a:lnTo>
                  <a:pt x="3985" y="1579"/>
                </a:lnTo>
                <a:lnTo>
                  <a:pt x="3900" y="1574"/>
                </a:lnTo>
                <a:lnTo>
                  <a:pt x="3817" y="1579"/>
                </a:lnTo>
                <a:lnTo>
                  <a:pt x="3794" y="1579"/>
                </a:lnTo>
                <a:lnTo>
                  <a:pt x="3770" y="1574"/>
                </a:lnTo>
                <a:lnTo>
                  <a:pt x="3751" y="1565"/>
                </a:lnTo>
                <a:lnTo>
                  <a:pt x="3732" y="1548"/>
                </a:lnTo>
                <a:lnTo>
                  <a:pt x="3721" y="1532"/>
                </a:lnTo>
                <a:lnTo>
                  <a:pt x="3709" y="1513"/>
                </a:lnTo>
                <a:lnTo>
                  <a:pt x="3702" y="1489"/>
                </a:lnTo>
                <a:lnTo>
                  <a:pt x="3702" y="1468"/>
                </a:lnTo>
                <a:lnTo>
                  <a:pt x="3702" y="1456"/>
                </a:lnTo>
                <a:lnTo>
                  <a:pt x="3704" y="1418"/>
                </a:lnTo>
                <a:lnTo>
                  <a:pt x="3706" y="1385"/>
                </a:lnTo>
                <a:lnTo>
                  <a:pt x="3702" y="1276"/>
                </a:lnTo>
                <a:lnTo>
                  <a:pt x="3685" y="1172"/>
                </a:lnTo>
                <a:lnTo>
                  <a:pt x="3664" y="1073"/>
                </a:lnTo>
                <a:lnTo>
                  <a:pt x="3631" y="974"/>
                </a:lnTo>
                <a:lnTo>
                  <a:pt x="3593" y="882"/>
                </a:lnTo>
                <a:lnTo>
                  <a:pt x="3546" y="794"/>
                </a:lnTo>
                <a:lnTo>
                  <a:pt x="3491" y="707"/>
                </a:lnTo>
                <a:lnTo>
                  <a:pt x="3430" y="631"/>
                </a:lnTo>
                <a:lnTo>
                  <a:pt x="3364" y="556"/>
                </a:lnTo>
                <a:lnTo>
                  <a:pt x="3288" y="489"/>
                </a:lnTo>
                <a:lnTo>
                  <a:pt x="3208" y="428"/>
                </a:lnTo>
                <a:lnTo>
                  <a:pt x="3125" y="371"/>
                </a:lnTo>
                <a:lnTo>
                  <a:pt x="3038" y="324"/>
                </a:lnTo>
                <a:lnTo>
                  <a:pt x="2943" y="286"/>
                </a:lnTo>
                <a:lnTo>
                  <a:pt x="2846" y="255"/>
                </a:lnTo>
                <a:lnTo>
                  <a:pt x="2745" y="232"/>
                </a:lnTo>
                <a:lnTo>
                  <a:pt x="2641" y="218"/>
                </a:lnTo>
                <a:lnTo>
                  <a:pt x="2535" y="213"/>
                </a:lnTo>
                <a:lnTo>
                  <a:pt x="2440" y="218"/>
                </a:lnTo>
                <a:lnTo>
                  <a:pt x="2348" y="227"/>
                </a:lnTo>
                <a:lnTo>
                  <a:pt x="2256" y="246"/>
                </a:lnTo>
                <a:lnTo>
                  <a:pt x="2166" y="272"/>
                </a:lnTo>
                <a:lnTo>
                  <a:pt x="2079" y="305"/>
                </a:lnTo>
                <a:lnTo>
                  <a:pt x="1994" y="345"/>
                </a:lnTo>
                <a:lnTo>
                  <a:pt x="1913" y="392"/>
                </a:lnTo>
                <a:lnTo>
                  <a:pt x="1838" y="444"/>
                </a:lnTo>
                <a:lnTo>
                  <a:pt x="1762" y="504"/>
                </a:lnTo>
                <a:lnTo>
                  <a:pt x="1694" y="567"/>
                </a:lnTo>
                <a:lnTo>
                  <a:pt x="1634" y="638"/>
                </a:lnTo>
                <a:lnTo>
                  <a:pt x="1578" y="711"/>
                </a:lnTo>
                <a:lnTo>
                  <a:pt x="1526" y="789"/>
                </a:lnTo>
                <a:lnTo>
                  <a:pt x="1483" y="872"/>
                </a:lnTo>
                <a:lnTo>
                  <a:pt x="1445" y="955"/>
                </a:lnTo>
                <a:lnTo>
                  <a:pt x="1417" y="1042"/>
                </a:lnTo>
                <a:lnTo>
                  <a:pt x="1391" y="1132"/>
                </a:lnTo>
                <a:lnTo>
                  <a:pt x="1377" y="1222"/>
                </a:lnTo>
                <a:lnTo>
                  <a:pt x="1370" y="1250"/>
                </a:lnTo>
                <a:lnTo>
                  <a:pt x="1356" y="1274"/>
                </a:lnTo>
                <a:lnTo>
                  <a:pt x="1337" y="1293"/>
                </a:lnTo>
                <a:lnTo>
                  <a:pt x="1316" y="1307"/>
                </a:lnTo>
                <a:lnTo>
                  <a:pt x="1290" y="1314"/>
                </a:lnTo>
                <a:lnTo>
                  <a:pt x="1261" y="1317"/>
                </a:lnTo>
                <a:lnTo>
                  <a:pt x="1214" y="1312"/>
                </a:lnTo>
                <a:lnTo>
                  <a:pt x="1171" y="1312"/>
                </a:lnTo>
                <a:lnTo>
                  <a:pt x="1077" y="1314"/>
                </a:lnTo>
                <a:lnTo>
                  <a:pt x="990" y="1328"/>
                </a:lnTo>
                <a:lnTo>
                  <a:pt x="902" y="1347"/>
                </a:lnTo>
                <a:lnTo>
                  <a:pt x="817" y="1376"/>
                </a:lnTo>
                <a:lnTo>
                  <a:pt x="739" y="1413"/>
                </a:lnTo>
                <a:lnTo>
                  <a:pt x="661" y="1456"/>
                </a:lnTo>
                <a:lnTo>
                  <a:pt x="590" y="1506"/>
                </a:lnTo>
                <a:lnTo>
                  <a:pt x="524" y="1560"/>
                </a:lnTo>
                <a:lnTo>
                  <a:pt x="463" y="1624"/>
                </a:lnTo>
                <a:lnTo>
                  <a:pt x="408" y="1690"/>
                </a:lnTo>
                <a:lnTo>
                  <a:pt x="356" y="1761"/>
                </a:lnTo>
                <a:lnTo>
                  <a:pt x="314" y="1839"/>
                </a:lnTo>
                <a:lnTo>
                  <a:pt x="278" y="1917"/>
                </a:lnTo>
                <a:lnTo>
                  <a:pt x="250" y="2000"/>
                </a:lnTo>
                <a:lnTo>
                  <a:pt x="229" y="2087"/>
                </a:lnTo>
                <a:lnTo>
                  <a:pt x="215" y="2179"/>
                </a:lnTo>
                <a:lnTo>
                  <a:pt x="210" y="2271"/>
                </a:lnTo>
                <a:lnTo>
                  <a:pt x="215" y="2363"/>
                </a:lnTo>
                <a:lnTo>
                  <a:pt x="229" y="2453"/>
                </a:lnTo>
                <a:lnTo>
                  <a:pt x="250" y="2538"/>
                </a:lnTo>
                <a:lnTo>
                  <a:pt x="278" y="2623"/>
                </a:lnTo>
                <a:lnTo>
                  <a:pt x="314" y="2704"/>
                </a:lnTo>
                <a:lnTo>
                  <a:pt x="356" y="2779"/>
                </a:lnTo>
                <a:lnTo>
                  <a:pt x="408" y="2850"/>
                </a:lnTo>
                <a:lnTo>
                  <a:pt x="463" y="2916"/>
                </a:lnTo>
                <a:lnTo>
                  <a:pt x="524" y="2978"/>
                </a:lnTo>
                <a:lnTo>
                  <a:pt x="590" y="3035"/>
                </a:lnTo>
                <a:lnTo>
                  <a:pt x="661" y="3082"/>
                </a:lnTo>
                <a:lnTo>
                  <a:pt x="739" y="3127"/>
                </a:lnTo>
                <a:lnTo>
                  <a:pt x="817" y="3162"/>
                </a:lnTo>
                <a:lnTo>
                  <a:pt x="902" y="3191"/>
                </a:lnTo>
                <a:lnTo>
                  <a:pt x="990" y="3212"/>
                </a:lnTo>
                <a:lnTo>
                  <a:pt x="1077" y="3226"/>
                </a:lnTo>
                <a:lnTo>
                  <a:pt x="1171" y="3231"/>
                </a:lnTo>
                <a:lnTo>
                  <a:pt x="1989" y="3231"/>
                </a:lnTo>
                <a:lnTo>
                  <a:pt x="2017" y="3233"/>
                </a:lnTo>
                <a:lnTo>
                  <a:pt x="2041" y="3245"/>
                </a:lnTo>
                <a:lnTo>
                  <a:pt x="2062" y="3262"/>
                </a:lnTo>
                <a:lnTo>
                  <a:pt x="2079" y="3280"/>
                </a:lnTo>
                <a:lnTo>
                  <a:pt x="2090" y="3306"/>
                </a:lnTo>
                <a:lnTo>
                  <a:pt x="2093" y="3335"/>
                </a:lnTo>
                <a:lnTo>
                  <a:pt x="2090" y="3363"/>
                </a:lnTo>
                <a:lnTo>
                  <a:pt x="2079" y="3389"/>
                </a:lnTo>
                <a:lnTo>
                  <a:pt x="2062" y="3410"/>
                </a:lnTo>
                <a:lnTo>
                  <a:pt x="2041" y="3427"/>
                </a:lnTo>
                <a:lnTo>
                  <a:pt x="2017" y="3436"/>
                </a:lnTo>
                <a:lnTo>
                  <a:pt x="1989" y="3439"/>
                </a:lnTo>
                <a:lnTo>
                  <a:pt x="1171" y="3439"/>
                </a:lnTo>
                <a:lnTo>
                  <a:pt x="1065" y="3436"/>
                </a:lnTo>
                <a:lnTo>
                  <a:pt x="961" y="3422"/>
                </a:lnTo>
                <a:lnTo>
                  <a:pt x="860" y="3399"/>
                </a:lnTo>
                <a:lnTo>
                  <a:pt x="763" y="3366"/>
                </a:lnTo>
                <a:lnTo>
                  <a:pt x="671" y="3328"/>
                </a:lnTo>
                <a:lnTo>
                  <a:pt x="581" y="3280"/>
                </a:lnTo>
                <a:lnTo>
                  <a:pt x="496" y="3226"/>
                </a:lnTo>
                <a:lnTo>
                  <a:pt x="418" y="3165"/>
                </a:lnTo>
                <a:lnTo>
                  <a:pt x="345" y="3096"/>
                </a:lnTo>
                <a:lnTo>
                  <a:pt x="276" y="3023"/>
                </a:lnTo>
                <a:lnTo>
                  <a:pt x="215" y="2945"/>
                </a:lnTo>
                <a:lnTo>
                  <a:pt x="160" y="2860"/>
                </a:lnTo>
                <a:lnTo>
                  <a:pt x="113" y="2770"/>
                </a:lnTo>
                <a:lnTo>
                  <a:pt x="73" y="2678"/>
                </a:lnTo>
                <a:lnTo>
                  <a:pt x="42" y="2581"/>
                </a:lnTo>
                <a:lnTo>
                  <a:pt x="19" y="2482"/>
                </a:lnTo>
                <a:lnTo>
                  <a:pt x="4" y="2378"/>
                </a:lnTo>
                <a:lnTo>
                  <a:pt x="0" y="2271"/>
                </a:lnTo>
                <a:lnTo>
                  <a:pt x="4" y="2165"/>
                </a:lnTo>
                <a:lnTo>
                  <a:pt x="19" y="2059"/>
                </a:lnTo>
                <a:lnTo>
                  <a:pt x="42" y="1959"/>
                </a:lnTo>
                <a:lnTo>
                  <a:pt x="73" y="1862"/>
                </a:lnTo>
                <a:lnTo>
                  <a:pt x="113" y="1768"/>
                </a:lnTo>
                <a:lnTo>
                  <a:pt x="160" y="1680"/>
                </a:lnTo>
                <a:lnTo>
                  <a:pt x="215" y="1595"/>
                </a:lnTo>
                <a:lnTo>
                  <a:pt x="276" y="1515"/>
                </a:lnTo>
                <a:lnTo>
                  <a:pt x="345" y="1442"/>
                </a:lnTo>
                <a:lnTo>
                  <a:pt x="418" y="1376"/>
                </a:lnTo>
                <a:lnTo>
                  <a:pt x="496" y="1314"/>
                </a:lnTo>
                <a:lnTo>
                  <a:pt x="581" y="1260"/>
                </a:lnTo>
                <a:lnTo>
                  <a:pt x="671" y="1213"/>
                </a:lnTo>
                <a:lnTo>
                  <a:pt x="763" y="1172"/>
                </a:lnTo>
                <a:lnTo>
                  <a:pt x="860" y="1142"/>
                </a:lnTo>
                <a:lnTo>
                  <a:pt x="961" y="1118"/>
                </a:lnTo>
                <a:lnTo>
                  <a:pt x="1065" y="1104"/>
                </a:lnTo>
                <a:lnTo>
                  <a:pt x="1171" y="1099"/>
                </a:lnTo>
                <a:lnTo>
                  <a:pt x="1183" y="1099"/>
                </a:lnTo>
                <a:lnTo>
                  <a:pt x="1207" y="1002"/>
                </a:lnTo>
                <a:lnTo>
                  <a:pt x="1238" y="910"/>
                </a:lnTo>
                <a:lnTo>
                  <a:pt x="1275" y="818"/>
                </a:lnTo>
                <a:lnTo>
                  <a:pt x="1318" y="730"/>
                </a:lnTo>
                <a:lnTo>
                  <a:pt x="1368" y="648"/>
                </a:lnTo>
                <a:lnTo>
                  <a:pt x="1424" y="565"/>
                </a:lnTo>
                <a:lnTo>
                  <a:pt x="1486" y="487"/>
                </a:lnTo>
                <a:lnTo>
                  <a:pt x="1552" y="414"/>
                </a:lnTo>
                <a:lnTo>
                  <a:pt x="1623" y="348"/>
                </a:lnTo>
                <a:lnTo>
                  <a:pt x="1701" y="281"/>
                </a:lnTo>
                <a:lnTo>
                  <a:pt x="1783" y="225"/>
                </a:lnTo>
                <a:lnTo>
                  <a:pt x="1868" y="175"/>
                </a:lnTo>
                <a:lnTo>
                  <a:pt x="1956" y="128"/>
                </a:lnTo>
                <a:lnTo>
                  <a:pt x="2048" y="90"/>
                </a:lnTo>
                <a:lnTo>
                  <a:pt x="2142" y="57"/>
                </a:lnTo>
                <a:lnTo>
                  <a:pt x="2237" y="36"/>
                </a:lnTo>
                <a:lnTo>
                  <a:pt x="2336" y="17"/>
                </a:lnTo>
                <a:lnTo>
                  <a:pt x="2433" y="7"/>
                </a:lnTo>
                <a:lnTo>
                  <a:pt x="2535" y="0"/>
                </a:lnTo>
                <a:lnTo>
                  <a:pt x="253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78" name="Freeform 20">
            <a:extLst>
              <a:ext uri="{FF2B5EF4-FFF2-40B4-BE49-F238E27FC236}">
                <a16:creationId xmlns:a16="http://schemas.microsoft.com/office/drawing/2014/main" id="{0A87027E-638A-4A01-8F4C-E4AFCDF1D5F9}"/>
              </a:ext>
            </a:extLst>
          </p:cNvPr>
          <p:cNvSpPr>
            <a:spLocks noEditPoints="1"/>
          </p:cNvSpPr>
          <p:nvPr/>
        </p:nvSpPr>
        <p:spPr bwMode="auto">
          <a:xfrm>
            <a:off x="5217598" y="4235200"/>
            <a:ext cx="538285" cy="592477"/>
          </a:xfrm>
          <a:custGeom>
            <a:avLst/>
            <a:gdLst>
              <a:gd name="T0" fmla="*/ 3111 w 4241"/>
              <a:gd name="T1" fmla="*/ 3493 h 4668"/>
              <a:gd name="T2" fmla="*/ 2929 w 4241"/>
              <a:gd name="T3" fmla="*/ 3904 h 4668"/>
              <a:gd name="T4" fmla="*/ 3111 w 4241"/>
              <a:gd name="T5" fmla="*/ 4313 h 4668"/>
              <a:gd name="T6" fmla="*/ 3546 w 4241"/>
              <a:gd name="T7" fmla="*/ 4448 h 4668"/>
              <a:gd name="T8" fmla="*/ 3926 w 4241"/>
              <a:gd name="T9" fmla="*/ 4216 h 4668"/>
              <a:gd name="T10" fmla="*/ 4007 w 4241"/>
              <a:gd name="T11" fmla="*/ 3769 h 4668"/>
              <a:gd name="T12" fmla="*/ 3733 w 4241"/>
              <a:gd name="T13" fmla="*/ 3417 h 4668"/>
              <a:gd name="T14" fmla="*/ 765 w 4241"/>
              <a:gd name="T15" fmla="*/ 1787 h 4668"/>
              <a:gd name="T16" fmla="*/ 354 w 4241"/>
              <a:gd name="T17" fmla="*/ 1971 h 4668"/>
              <a:gd name="T18" fmla="*/ 220 w 4241"/>
              <a:gd name="T19" fmla="*/ 2403 h 4668"/>
              <a:gd name="T20" fmla="*/ 451 w 4241"/>
              <a:gd name="T21" fmla="*/ 2784 h 4668"/>
              <a:gd name="T22" fmla="*/ 900 w 4241"/>
              <a:gd name="T23" fmla="*/ 2867 h 4668"/>
              <a:gd name="T24" fmla="*/ 1247 w 4241"/>
              <a:gd name="T25" fmla="*/ 2593 h 4668"/>
              <a:gd name="T26" fmla="*/ 1276 w 4241"/>
              <a:gd name="T27" fmla="*/ 2136 h 4668"/>
              <a:gd name="T28" fmla="*/ 961 w 4241"/>
              <a:gd name="T29" fmla="*/ 1822 h 4668"/>
              <a:gd name="T30" fmla="*/ 3409 w 4241"/>
              <a:gd name="T31" fmla="*/ 222 h 4668"/>
              <a:gd name="T32" fmla="*/ 3029 w 4241"/>
              <a:gd name="T33" fmla="*/ 454 h 4668"/>
              <a:gd name="T34" fmla="*/ 2946 w 4241"/>
              <a:gd name="T35" fmla="*/ 903 h 4668"/>
              <a:gd name="T36" fmla="*/ 3220 w 4241"/>
              <a:gd name="T37" fmla="*/ 1250 h 4668"/>
              <a:gd name="T38" fmla="*/ 3676 w 4241"/>
              <a:gd name="T39" fmla="*/ 1279 h 4668"/>
              <a:gd name="T40" fmla="*/ 3988 w 4241"/>
              <a:gd name="T41" fmla="*/ 964 h 4668"/>
              <a:gd name="T42" fmla="*/ 3959 w 4241"/>
              <a:gd name="T43" fmla="*/ 508 h 4668"/>
              <a:gd name="T44" fmla="*/ 3612 w 4241"/>
              <a:gd name="T45" fmla="*/ 234 h 4668"/>
              <a:gd name="T46" fmla="*/ 3641 w 4241"/>
              <a:gd name="T47" fmla="*/ 19 h 4668"/>
              <a:gd name="T48" fmla="*/ 4094 w 4241"/>
              <a:gd name="T49" fmla="*/ 317 h 4668"/>
              <a:gd name="T50" fmla="*/ 4236 w 4241"/>
              <a:gd name="T51" fmla="*/ 851 h 4668"/>
              <a:gd name="T52" fmla="*/ 3988 w 4241"/>
              <a:gd name="T53" fmla="*/ 1333 h 4668"/>
              <a:gd name="T54" fmla="*/ 3478 w 4241"/>
              <a:gd name="T55" fmla="*/ 1531 h 4668"/>
              <a:gd name="T56" fmla="*/ 2981 w 4241"/>
              <a:gd name="T57" fmla="*/ 1349 h 4668"/>
              <a:gd name="T58" fmla="*/ 1528 w 4241"/>
              <a:gd name="T59" fmla="*/ 2335 h 4668"/>
              <a:gd name="T60" fmla="*/ 2981 w 4241"/>
              <a:gd name="T61" fmla="*/ 3323 h 4668"/>
              <a:gd name="T62" fmla="*/ 3478 w 4241"/>
              <a:gd name="T63" fmla="*/ 3136 h 4668"/>
              <a:gd name="T64" fmla="*/ 3988 w 4241"/>
              <a:gd name="T65" fmla="*/ 3335 h 4668"/>
              <a:gd name="T66" fmla="*/ 4236 w 4241"/>
              <a:gd name="T67" fmla="*/ 3819 h 4668"/>
              <a:gd name="T68" fmla="*/ 4094 w 4241"/>
              <a:gd name="T69" fmla="*/ 4356 h 4668"/>
              <a:gd name="T70" fmla="*/ 3641 w 4241"/>
              <a:gd name="T71" fmla="*/ 4651 h 4668"/>
              <a:gd name="T72" fmla="*/ 3090 w 4241"/>
              <a:gd name="T73" fmla="*/ 4564 h 4668"/>
              <a:gd name="T74" fmla="*/ 2752 w 4241"/>
              <a:gd name="T75" fmla="*/ 4143 h 4668"/>
              <a:gd name="T76" fmla="*/ 2766 w 4241"/>
              <a:gd name="T77" fmla="*/ 3618 h 4668"/>
              <a:gd name="T78" fmla="*/ 997 w 4241"/>
              <a:gd name="T79" fmla="*/ 3063 h 4668"/>
              <a:gd name="T80" fmla="*/ 449 w 4241"/>
              <a:gd name="T81" fmla="*/ 3032 h 4668"/>
              <a:gd name="T82" fmla="*/ 68 w 4241"/>
              <a:gd name="T83" fmla="*/ 2649 h 4668"/>
              <a:gd name="T84" fmla="*/ 40 w 4241"/>
              <a:gd name="T85" fmla="*/ 2094 h 4668"/>
              <a:gd name="T86" fmla="*/ 378 w 4241"/>
              <a:gd name="T87" fmla="*/ 1676 h 4668"/>
              <a:gd name="T88" fmla="*/ 924 w 4241"/>
              <a:gd name="T89" fmla="*/ 1586 h 4668"/>
              <a:gd name="T90" fmla="*/ 1365 w 4241"/>
              <a:gd name="T91" fmla="*/ 1862 h 4668"/>
              <a:gd name="T92" fmla="*/ 2729 w 4241"/>
              <a:gd name="T93" fmla="*/ 603 h 4668"/>
              <a:gd name="T94" fmla="*/ 3024 w 4241"/>
              <a:gd name="T95" fmla="*/ 149 h 4668"/>
              <a:gd name="T96" fmla="*/ 3478 w 4241"/>
              <a:gd name="T97" fmla="*/ 0 h 4668"/>
              <a:gd name="T98" fmla="*/ 862 w 4241"/>
              <a:gd name="T99" fmla="*/ 2094 h 4668"/>
              <a:gd name="T100" fmla="*/ 761 w 4241"/>
              <a:gd name="T101" fmla="*/ 2229 h 4668"/>
              <a:gd name="T102" fmla="*/ 650 w 4241"/>
              <a:gd name="T103" fmla="*/ 2363 h 4668"/>
              <a:gd name="T104" fmla="*/ 494 w 4241"/>
              <a:gd name="T105" fmla="*/ 2425 h 4668"/>
              <a:gd name="T106" fmla="*/ 475 w 4241"/>
              <a:gd name="T107" fmla="*/ 2188 h 4668"/>
              <a:gd name="T108" fmla="*/ 761 w 4241"/>
              <a:gd name="T109" fmla="*/ 2016 h 4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241" h="4668">
                <a:moveTo>
                  <a:pt x="3478" y="3354"/>
                </a:moveTo>
                <a:lnTo>
                  <a:pt x="3409" y="3358"/>
                </a:lnTo>
                <a:lnTo>
                  <a:pt x="3343" y="3372"/>
                </a:lnTo>
                <a:lnTo>
                  <a:pt x="3277" y="3391"/>
                </a:lnTo>
                <a:lnTo>
                  <a:pt x="3220" y="3417"/>
                </a:lnTo>
                <a:lnTo>
                  <a:pt x="3163" y="3450"/>
                </a:lnTo>
                <a:lnTo>
                  <a:pt x="3111" y="3493"/>
                </a:lnTo>
                <a:lnTo>
                  <a:pt x="3066" y="3538"/>
                </a:lnTo>
                <a:lnTo>
                  <a:pt x="3029" y="3590"/>
                </a:lnTo>
                <a:lnTo>
                  <a:pt x="2993" y="3644"/>
                </a:lnTo>
                <a:lnTo>
                  <a:pt x="2965" y="3706"/>
                </a:lnTo>
                <a:lnTo>
                  <a:pt x="2946" y="3769"/>
                </a:lnTo>
                <a:lnTo>
                  <a:pt x="2934" y="3833"/>
                </a:lnTo>
                <a:lnTo>
                  <a:pt x="2929" y="3904"/>
                </a:lnTo>
                <a:lnTo>
                  <a:pt x="2934" y="3970"/>
                </a:lnTo>
                <a:lnTo>
                  <a:pt x="2946" y="4037"/>
                </a:lnTo>
                <a:lnTo>
                  <a:pt x="2965" y="4103"/>
                </a:lnTo>
                <a:lnTo>
                  <a:pt x="2993" y="4159"/>
                </a:lnTo>
                <a:lnTo>
                  <a:pt x="3029" y="4216"/>
                </a:lnTo>
                <a:lnTo>
                  <a:pt x="3066" y="4266"/>
                </a:lnTo>
                <a:lnTo>
                  <a:pt x="3111" y="4313"/>
                </a:lnTo>
                <a:lnTo>
                  <a:pt x="3163" y="4353"/>
                </a:lnTo>
                <a:lnTo>
                  <a:pt x="3220" y="4386"/>
                </a:lnTo>
                <a:lnTo>
                  <a:pt x="3277" y="4415"/>
                </a:lnTo>
                <a:lnTo>
                  <a:pt x="3343" y="4434"/>
                </a:lnTo>
                <a:lnTo>
                  <a:pt x="3409" y="4448"/>
                </a:lnTo>
                <a:lnTo>
                  <a:pt x="3478" y="4450"/>
                </a:lnTo>
                <a:lnTo>
                  <a:pt x="3546" y="4448"/>
                </a:lnTo>
                <a:lnTo>
                  <a:pt x="3612" y="4434"/>
                </a:lnTo>
                <a:lnTo>
                  <a:pt x="3676" y="4415"/>
                </a:lnTo>
                <a:lnTo>
                  <a:pt x="3733" y="4386"/>
                </a:lnTo>
                <a:lnTo>
                  <a:pt x="3789" y="4353"/>
                </a:lnTo>
                <a:lnTo>
                  <a:pt x="3841" y="4313"/>
                </a:lnTo>
                <a:lnTo>
                  <a:pt x="3886" y="4266"/>
                </a:lnTo>
                <a:lnTo>
                  <a:pt x="3926" y="4216"/>
                </a:lnTo>
                <a:lnTo>
                  <a:pt x="3959" y="4159"/>
                </a:lnTo>
                <a:lnTo>
                  <a:pt x="3988" y="4103"/>
                </a:lnTo>
                <a:lnTo>
                  <a:pt x="4007" y="4037"/>
                </a:lnTo>
                <a:lnTo>
                  <a:pt x="4019" y="3970"/>
                </a:lnTo>
                <a:lnTo>
                  <a:pt x="4023" y="3904"/>
                </a:lnTo>
                <a:lnTo>
                  <a:pt x="4019" y="3833"/>
                </a:lnTo>
                <a:lnTo>
                  <a:pt x="4007" y="3769"/>
                </a:lnTo>
                <a:lnTo>
                  <a:pt x="3988" y="3706"/>
                </a:lnTo>
                <a:lnTo>
                  <a:pt x="3959" y="3644"/>
                </a:lnTo>
                <a:lnTo>
                  <a:pt x="3926" y="3590"/>
                </a:lnTo>
                <a:lnTo>
                  <a:pt x="3886" y="3538"/>
                </a:lnTo>
                <a:lnTo>
                  <a:pt x="3841" y="3493"/>
                </a:lnTo>
                <a:lnTo>
                  <a:pt x="3789" y="3450"/>
                </a:lnTo>
                <a:lnTo>
                  <a:pt x="3733" y="3417"/>
                </a:lnTo>
                <a:lnTo>
                  <a:pt x="3676" y="3391"/>
                </a:lnTo>
                <a:lnTo>
                  <a:pt x="3612" y="3372"/>
                </a:lnTo>
                <a:lnTo>
                  <a:pt x="3546" y="3358"/>
                </a:lnTo>
                <a:lnTo>
                  <a:pt x="3478" y="3354"/>
                </a:lnTo>
                <a:lnTo>
                  <a:pt x="3478" y="3354"/>
                </a:lnTo>
                <a:lnTo>
                  <a:pt x="3478" y="3354"/>
                </a:lnTo>
                <a:close/>
                <a:moveTo>
                  <a:pt x="765" y="1787"/>
                </a:moveTo>
                <a:lnTo>
                  <a:pt x="697" y="1791"/>
                </a:lnTo>
                <a:lnTo>
                  <a:pt x="631" y="1803"/>
                </a:lnTo>
                <a:lnTo>
                  <a:pt x="567" y="1822"/>
                </a:lnTo>
                <a:lnTo>
                  <a:pt x="508" y="1850"/>
                </a:lnTo>
                <a:lnTo>
                  <a:pt x="451" y="1886"/>
                </a:lnTo>
                <a:lnTo>
                  <a:pt x="399" y="1926"/>
                </a:lnTo>
                <a:lnTo>
                  <a:pt x="354" y="1971"/>
                </a:lnTo>
                <a:lnTo>
                  <a:pt x="316" y="2021"/>
                </a:lnTo>
                <a:lnTo>
                  <a:pt x="281" y="2077"/>
                </a:lnTo>
                <a:lnTo>
                  <a:pt x="253" y="2136"/>
                </a:lnTo>
                <a:lnTo>
                  <a:pt x="234" y="2200"/>
                </a:lnTo>
                <a:lnTo>
                  <a:pt x="220" y="2266"/>
                </a:lnTo>
                <a:lnTo>
                  <a:pt x="217" y="2335"/>
                </a:lnTo>
                <a:lnTo>
                  <a:pt x="220" y="2403"/>
                </a:lnTo>
                <a:lnTo>
                  <a:pt x="234" y="2470"/>
                </a:lnTo>
                <a:lnTo>
                  <a:pt x="253" y="2533"/>
                </a:lnTo>
                <a:lnTo>
                  <a:pt x="281" y="2593"/>
                </a:lnTo>
                <a:lnTo>
                  <a:pt x="316" y="2647"/>
                </a:lnTo>
                <a:lnTo>
                  <a:pt x="354" y="2699"/>
                </a:lnTo>
                <a:lnTo>
                  <a:pt x="399" y="2744"/>
                </a:lnTo>
                <a:lnTo>
                  <a:pt x="451" y="2784"/>
                </a:lnTo>
                <a:lnTo>
                  <a:pt x="508" y="2819"/>
                </a:lnTo>
                <a:lnTo>
                  <a:pt x="567" y="2845"/>
                </a:lnTo>
                <a:lnTo>
                  <a:pt x="631" y="2867"/>
                </a:lnTo>
                <a:lnTo>
                  <a:pt x="697" y="2878"/>
                </a:lnTo>
                <a:lnTo>
                  <a:pt x="765" y="2883"/>
                </a:lnTo>
                <a:lnTo>
                  <a:pt x="834" y="2878"/>
                </a:lnTo>
                <a:lnTo>
                  <a:pt x="900" y="2867"/>
                </a:lnTo>
                <a:lnTo>
                  <a:pt x="961" y="2845"/>
                </a:lnTo>
                <a:lnTo>
                  <a:pt x="1020" y="2819"/>
                </a:lnTo>
                <a:lnTo>
                  <a:pt x="1077" y="2784"/>
                </a:lnTo>
                <a:lnTo>
                  <a:pt x="1129" y="2744"/>
                </a:lnTo>
                <a:lnTo>
                  <a:pt x="1174" y="2699"/>
                </a:lnTo>
                <a:lnTo>
                  <a:pt x="1214" y="2647"/>
                </a:lnTo>
                <a:lnTo>
                  <a:pt x="1247" y="2593"/>
                </a:lnTo>
                <a:lnTo>
                  <a:pt x="1276" y="2533"/>
                </a:lnTo>
                <a:lnTo>
                  <a:pt x="1295" y="2470"/>
                </a:lnTo>
                <a:lnTo>
                  <a:pt x="1306" y="2403"/>
                </a:lnTo>
                <a:lnTo>
                  <a:pt x="1313" y="2335"/>
                </a:lnTo>
                <a:lnTo>
                  <a:pt x="1306" y="2266"/>
                </a:lnTo>
                <a:lnTo>
                  <a:pt x="1295" y="2200"/>
                </a:lnTo>
                <a:lnTo>
                  <a:pt x="1276" y="2136"/>
                </a:lnTo>
                <a:lnTo>
                  <a:pt x="1247" y="2077"/>
                </a:lnTo>
                <a:lnTo>
                  <a:pt x="1214" y="2021"/>
                </a:lnTo>
                <a:lnTo>
                  <a:pt x="1174" y="1971"/>
                </a:lnTo>
                <a:lnTo>
                  <a:pt x="1129" y="1926"/>
                </a:lnTo>
                <a:lnTo>
                  <a:pt x="1077" y="1886"/>
                </a:lnTo>
                <a:lnTo>
                  <a:pt x="1020" y="1850"/>
                </a:lnTo>
                <a:lnTo>
                  <a:pt x="961" y="1822"/>
                </a:lnTo>
                <a:lnTo>
                  <a:pt x="900" y="1803"/>
                </a:lnTo>
                <a:lnTo>
                  <a:pt x="834" y="1791"/>
                </a:lnTo>
                <a:lnTo>
                  <a:pt x="765" y="1787"/>
                </a:lnTo>
                <a:lnTo>
                  <a:pt x="765" y="1787"/>
                </a:lnTo>
                <a:lnTo>
                  <a:pt x="765" y="1787"/>
                </a:lnTo>
                <a:close/>
                <a:moveTo>
                  <a:pt x="3478" y="220"/>
                </a:moveTo>
                <a:lnTo>
                  <a:pt x="3409" y="222"/>
                </a:lnTo>
                <a:lnTo>
                  <a:pt x="3343" y="234"/>
                </a:lnTo>
                <a:lnTo>
                  <a:pt x="3277" y="255"/>
                </a:lnTo>
                <a:lnTo>
                  <a:pt x="3220" y="284"/>
                </a:lnTo>
                <a:lnTo>
                  <a:pt x="3163" y="317"/>
                </a:lnTo>
                <a:lnTo>
                  <a:pt x="3111" y="357"/>
                </a:lnTo>
                <a:lnTo>
                  <a:pt x="3066" y="402"/>
                </a:lnTo>
                <a:lnTo>
                  <a:pt x="3029" y="454"/>
                </a:lnTo>
                <a:lnTo>
                  <a:pt x="2993" y="508"/>
                </a:lnTo>
                <a:lnTo>
                  <a:pt x="2965" y="570"/>
                </a:lnTo>
                <a:lnTo>
                  <a:pt x="2946" y="631"/>
                </a:lnTo>
                <a:lnTo>
                  <a:pt x="2934" y="697"/>
                </a:lnTo>
                <a:lnTo>
                  <a:pt x="2929" y="768"/>
                </a:lnTo>
                <a:lnTo>
                  <a:pt x="2934" y="837"/>
                </a:lnTo>
                <a:lnTo>
                  <a:pt x="2946" y="903"/>
                </a:lnTo>
                <a:lnTo>
                  <a:pt x="2965" y="964"/>
                </a:lnTo>
                <a:lnTo>
                  <a:pt x="2993" y="1023"/>
                </a:lnTo>
                <a:lnTo>
                  <a:pt x="3029" y="1080"/>
                </a:lnTo>
                <a:lnTo>
                  <a:pt x="3066" y="1130"/>
                </a:lnTo>
                <a:lnTo>
                  <a:pt x="3111" y="1177"/>
                </a:lnTo>
                <a:lnTo>
                  <a:pt x="3163" y="1217"/>
                </a:lnTo>
                <a:lnTo>
                  <a:pt x="3220" y="1250"/>
                </a:lnTo>
                <a:lnTo>
                  <a:pt x="3277" y="1279"/>
                </a:lnTo>
                <a:lnTo>
                  <a:pt x="3343" y="1300"/>
                </a:lnTo>
                <a:lnTo>
                  <a:pt x="3409" y="1309"/>
                </a:lnTo>
                <a:lnTo>
                  <a:pt x="3478" y="1314"/>
                </a:lnTo>
                <a:lnTo>
                  <a:pt x="3546" y="1309"/>
                </a:lnTo>
                <a:lnTo>
                  <a:pt x="3612" y="1300"/>
                </a:lnTo>
                <a:lnTo>
                  <a:pt x="3676" y="1279"/>
                </a:lnTo>
                <a:lnTo>
                  <a:pt x="3733" y="1250"/>
                </a:lnTo>
                <a:lnTo>
                  <a:pt x="3789" y="1217"/>
                </a:lnTo>
                <a:lnTo>
                  <a:pt x="3841" y="1177"/>
                </a:lnTo>
                <a:lnTo>
                  <a:pt x="3886" y="1130"/>
                </a:lnTo>
                <a:lnTo>
                  <a:pt x="3926" y="1080"/>
                </a:lnTo>
                <a:lnTo>
                  <a:pt x="3959" y="1023"/>
                </a:lnTo>
                <a:lnTo>
                  <a:pt x="3988" y="964"/>
                </a:lnTo>
                <a:lnTo>
                  <a:pt x="4007" y="903"/>
                </a:lnTo>
                <a:lnTo>
                  <a:pt x="4019" y="837"/>
                </a:lnTo>
                <a:lnTo>
                  <a:pt x="4023" y="768"/>
                </a:lnTo>
                <a:lnTo>
                  <a:pt x="4019" y="697"/>
                </a:lnTo>
                <a:lnTo>
                  <a:pt x="4007" y="631"/>
                </a:lnTo>
                <a:lnTo>
                  <a:pt x="3988" y="570"/>
                </a:lnTo>
                <a:lnTo>
                  <a:pt x="3959" y="508"/>
                </a:lnTo>
                <a:lnTo>
                  <a:pt x="3926" y="454"/>
                </a:lnTo>
                <a:lnTo>
                  <a:pt x="3886" y="402"/>
                </a:lnTo>
                <a:lnTo>
                  <a:pt x="3841" y="357"/>
                </a:lnTo>
                <a:lnTo>
                  <a:pt x="3789" y="317"/>
                </a:lnTo>
                <a:lnTo>
                  <a:pt x="3733" y="284"/>
                </a:lnTo>
                <a:lnTo>
                  <a:pt x="3676" y="255"/>
                </a:lnTo>
                <a:lnTo>
                  <a:pt x="3612" y="234"/>
                </a:lnTo>
                <a:lnTo>
                  <a:pt x="3546" y="222"/>
                </a:lnTo>
                <a:lnTo>
                  <a:pt x="3478" y="220"/>
                </a:lnTo>
                <a:lnTo>
                  <a:pt x="3478" y="220"/>
                </a:lnTo>
                <a:lnTo>
                  <a:pt x="3478" y="220"/>
                </a:lnTo>
                <a:close/>
                <a:moveTo>
                  <a:pt x="3478" y="0"/>
                </a:moveTo>
                <a:lnTo>
                  <a:pt x="3560" y="7"/>
                </a:lnTo>
                <a:lnTo>
                  <a:pt x="3641" y="19"/>
                </a:lnTo>
                <a:lnTo>
                  <a:pt x="3718" y="40"/>
                </a:lnTo>
                <a:lnTo>
                  <a:pt x="3792" y="71"/>
                </a:lnTo>
                <a:lnTo>
                  <a:pt x="3863" y="106"/>
                </a:lnTo>
                <a:lnTo>
                  <a:pt x="3926" y="149"/>
                </a:lnTo>
                <a:lnTo>
                  <a:pt x="3988" y="198"/>
                </a:lnTo>
                <a:lnTo>
                  <a:pt x="4042" y="255"/>
                </a:lnTo>
                <a:lnTo>
                  <a:pt x="4094" y="317"/>
                </a:lnTo>
                <a:lnTo>
                  <a:pt x="4134" y="380"/>
                </a:lnTo>
                <a:lnTo>
                  <a:pt x="4172" y="451"/>
                </a:lnTo>
                <a:lnTo>
                  <a:pt x="4203" y="525"/>
                </a:lnTo>
                <a:lnTo>
                  <a:pt x="4224" y="603"/>
                </a:lnTo>
                <a:lnTo>
                  <a:pt x="4236" y="683"/>
                </a:lnTo>
                <a:lnTo>
                  <a:pt x="4241" y="768"/>
                </a:lnTo>
                <a:lnTo>
                  <a:pt x="4236" y="851"/>
                </a:lnTo>
                <a:lnTo>
                  <a:pt x="4224" y="931"/>
                </a:lnTo>
                <a:lnTo>
                  <a:pt x="4203" y="1009"/>
                </a:lnTo>
                <a:lnTo>
                  <a:pt x="4172" y="1082"/>
                </a:lnTo>
                <a:lnTo>
                  <a:pt x="4134" y="1153"/>
                </a:lnTo>
                <a:lnTo>
                  <a:pt x="4094" y="1217"/>
                </a:lnTo>
                <a:lnTo>
                  <a:pt x="4042" y="1279"/>
                </a:lnTo>
                <a:lnTo>
                  <a:pt x="3988" y="1333"/>
                </a:lnTo>
                <a:lnTo>
                  <a:pt x="3926" y="1383"/>
                </a:lnTo>
                <a:lnTo>
                  <a:pt x="3863" y="1427"/>
                </a:lnTo>
                <a:lnTo>
                  <a:pt x="3792" y="1463"/>
                </a:lnTo>
                <a:lnTo>
                  <a:pt x="3718" y="1491"/>
                </a:lnTo>
                <a:lnTo>
                  <a:pt x="3641" y="1512"/>
                </a:lnTo>
                <a:lnTo>
                  <a:pt x="3560" y="1527"/>
                </a:lnTo>
                <a:lnTo>
                  <a:pt x="3478" y="1531"/>
                </a:lnTo>
                <a:lnTo>
                  <a:pt x="3397" y="1529"/>
                </a:lnTo>
                <a:lnTo>
                  <a:pt x="3319" y="1515"/>
                </a:lnTo>
                <a:lnTo>
                  <a:pt x="3244" y="1496"/>
                </a:lnTo>
                <a:lnTo>
                  <a:pt x="3173" y="1468"/>
                </a:lnTo>
                <a:lnTo>
                  <a:pt x="3104" y="1435"/>
                </a:lnTo>
                <a:lnTo>
                  <a:pt x="3038" y="1394"/>
                </a:lnTo>
                <a:lnTo>
                  <a:pt x="2981" y="1349"/>
                </a:lnTo>
                <a:lnTo>
                  <a:pt x="2925" y="1297"/>
                </a:lnTo>
                <a:lnTo>
                  <a:pt x="2877" y="1238"/>
                </a:lnTo>
                <a:lnTo>
                  <a:pt x="1474" y="2049"/>
                </a:lnTo>
                <a:lnTo>
                  <a:pt x="1498" y="2118"/>
                </a:lnTo>
                <a:lnTo>
                  <a:pt x="1514" y="2188"/>
                </a:lnTo>
                <a:lnTo>
                  <a:pt x="1526" y="2262"/>
                </a:lnTo>
                <a:lnTo>
                  <a:pt x="1528" y="2335"/>
                </a:lnTo>
                <a:lnTo>
                  <a:pt x="1526" y="2411"/>
                </a:lnTo>
                <a:lnTo>
                  <a:pt x="1514" y="2481"/>
                </a:lnTo>
                <a:lnTo>
                  <a:pt x="1498" y="2552"/>
                </a:lnTo>
                <a:lnTo>
                  <a:pt x="1474" y="2619"/>
                </a:lnTo>
                <a:lnTo>
                  <a:pt x="2877" y="3429"/>
                </a:lnTo>
                <a:lnTo>
                  <a:pt x="2925" y="3372"/>
                </a:lnTo>
                <a:lnTo>
                  <a:pt x="2981" y="3323"/>
                </a:lnTo>
                <a:lnTo>
                  <a:pt x="3038" y="3276"/>
                </a:lnTo>
                <a:lnTo>
                  <a:pt x="3104" y="3235"/>
                </a:lnTo>
                <a:lnTo>
                  <a:pt x="3173" y="3202"/>
                </a:lnTo>
                <a:lnTo>
                  <a:pt x="3244" y="3174"/>
                </a:lnTo>
                <a:lnTo>
                  <a:pt x="3319" y="3153"/>
                </a:lnTo>
                <a:lnTo>
                  <a:pt x="3397" y="3141"/>
                </a:lnTo>
                <a:lnTo>
                  <a:pt x="3478" y="3136"/>
                </a:lnTo>
                <a:lnTo>
                  <a:pt x="3560" y="3141"/>
                </a:lnTo>
                <a:lnTo>
                  <a:pt x="3641" y="3155"/>
                </a:lnTo>
                <a:lnTo>
                  <a:pt x="3718" y="3176"/>
                </a:lnTo>
                <a:lnTo>
                  <a:pt x="3792" y="3205"/>
                </a:lnTo>
                <a:lnTo>
                  <a:pt x="3863" y="3242"/>
                </a:lnTo>
                <a:lnTo>
                  <a:pt x="3926" y="3285"/>
                </a:lnTo>
                <a:lnTo>
                  <a:pt x="3988" y="3335"/>
                </a:lnTo>
                <a:lnTo>
                  <a:pt x="4042" y="3391"/>
                </a:lnTo>
                <a:lnTo>
                  <a:pt x="4094" y="3450"/>
                </a:lnTo>
                <a:lnTo>
                  <a:pt x="4134" y="3517"/>
                </a:lnTo>
                <a:lnTo>
                  <a:pt x="4172" y="3585"/>
                </a:lnTo>
                <a:lnTo>
                  <a:pt x="4203" y="3661"/>
                </a:lnTo>
                <a:lnTo>
                  <a:pt x="4224" y="3739"/>
                </a:lnTo>
                <a:lnTo>
                  <a:pt x="4236" y="3819"/>
                </a:lnTo>
                <a:lnTo>
                  <a:pt x="4241" y="3904"/>
                </a:lnTo>
                <a:lnTo>
                  <a:pt x="4236" y="3987"/>
                </a:lnTo>
                <a:lnTo>
                  <a:pt x="4224" y="4067"/>
                </a:lnTo>
                <a:lnTo>
                  <a:pt x="4203" y="4143"/>
                </a:lnTo>
                <a:lnTo>
                  <a:pt x="4172" y="4219"/>
                </a:lnTo>
                <a:lnTo>
                  <a:pt x="4134" y="4287"/>
                </a:lnTo>
                <a:lnTo>
                  <a:pt x="4094" y="4356"/>
                </a:lnTo>
                <a:lnTo>
                  <a:pt x="4042" y="4417"/>
                </a:lnTo>
                <a:lnTo>
                  <a:pt x="3988" y="4471"/>
                </a:lnTo>
                <a:lnTo>
                  <a:pt x="3926" y="4521"/>
                </a:lnTo>
                <a:lnTo>
                  <a:pt x="3863" y="4564"/>
                </a:lnTo>
                <a:lnTo>
                  <a:pt x="3792" y="4599"/>
                </a:lnTo>
                <a:lnTo>
                  <a:pt x="3718" y="4627"/>
                </a:lnTo>
                <a:lnTo>
                  <a:pt x="3641" y="4651"/>
                </a:lnTo>
                <a:lnTo>
                  <a:pt x="3560" y="4663"/>
                </a:lnTo>
                <a:lnTo>
                  <a:pt x="3478" y="4668"/>
                </a:lnTo>
                <a:lnTo>
                  <a:pt x="3392" y="4663"/>
                </a:lnTo>
                <a:lnTo>
                  <a:pt x="3312" y="4651"/>
                </a:lnTo>
                <a:lnTo>
                  <a:pt x="3237" y="4627"/>
                </a:lnTo>
                <a:lnTo>
                  <a:pt x="3161" y="4599"/>
                </a:lnTo>
                <a:lnTo>
                  <a:pt x="3090" y="4564"/>
                </a:lnTo>
                <a:lnTo>
                  <a:pt x="3024" y="4521"/>
                </a:lnTo>
                <a:lnTo>
                  <a:pt x="2965" y="4471"/>
                </a:lnTo>
                <a:lnTo>
                  <a:pt x="2908" y="4417"/>
                </a:lnTo>
                <a:lnTo>
                  <a:pt x="2859" y="4356"/>
                </a:lnTo>
                <a:lnTo>
                  <a:pt x="2818" y="4287"/>
                </a:lnTo>
                <a:lnTo>
                  <a:pt x="2781" y="4219"/>
                </a:lnTo>
                <a:lnTo>
                  <a:pt x="2752" y="4143"/>
                </a:lnTo>
                <a:lnTo>
                  <a:pt x="2729" y="4067"/>
                </a:lnTo>
                <a:lnTo>
                  <a:pt x="2717" y="3987"/>
                </a:lnTo>
                <a:lnTo>
                  <a:pt x="2712" y="3904"/>
                </a:lnTo>
                <a:lnTo>
                  <a:pt x="2717" y="3826"/>
                </a:lnTo>
                <a:lnTo>
                  <a:pt x="2726" y="3755"/>
                </a:lnTo>
                <a:lnTo>
                  <a:pt x="2743" y="3687"/>
                </a:lnTo>
                <a:lnTo>
                  <a:pt x="2766" y="3618"/>
                </a:lnTo>
                <a:lnTo>
                  <a:pt x="1365" y="2808"/>
                </a:lnTo>
                <a:lnTo>
                  <a:pt x="1316" y="2864"/>
                </a:lnTo>
                <a:lnTo>
                  <a:pt x="1259" y="2914"/>
                </a:lnTo>
                <a:lnTo>
                  <a:pt x="1202" y="2961"/>
                </a:lnTo>
                <a:lnTo>
                  <a:pt x="1139" y="3004"/>
                </a:lnTo>
                <a:lnTo>
                  <a:pt x="1068" y="3037"/>
                </a:lnTo>
                <a:lnTo>
                  <a:pt x="997" y="3063"/>
                </a:lnTo>
                <a:lnTo>
                  <a:pt x="924" y="3084"/>
                </a:lnTo>
                <a:lnTo>
                  <a:pt x="843" y="3094"/>
                </a:lnTo>
                <a:lnTo>
                  <a:pt x="765" y="3101"/>
                </a:lnTo>
                <a:lnTo>
                  <a:pt x="683" y="3094"/>
                </a:lnTo>
                <a:lnTo>
                  <a:pt x="602" y="3082"/>
                </a:lnTo>
                <a:lnTo>
                  <a:pt x="524" y="3060"/>
                </a:lnTo>
                <a:lnTo>
                  <a:pt x="449" y="3032"/>
                </a:lnTo>
                <a:lnTo>
                  <a:pt x="378" y="2994"/>
                </a:lnTo>
                <a:lnTo>
                  <a:pt x="314" y="2952"/>
                </a:lnTo>
                <a:lnTo>
                  <a:pt x="253" y="2902"/>
                </a:lnTo>
                <a:lnTo>
                  <a:pt x="196" y="2848"/>
                </a:lnTo>
                <a:lnTo>
                  <a:pt x="149" y="2786"/>
                </a:lnTo>
                <a:lnTo>
                  <a:pt x="104" y="2723"/>
                </a:lnTo>
                <a:lnTo>
                  <a:pt x="68" y="2649"/>
                </a:lnTo>
                <a:lnTo>
                  <a:pt x="40" y="2576"/>
                </a:lnTo>
                <a:lnTo>
                  <a:pt x="19" y="2500"/>
                </a:lnTo>
                <a:lnTo>
                  <a:pt x="5" y="2418"/>
                </a:lnTo>
                <a:lnTo>
                  <a:pt x="0" y="2335"/>
                </a:lnTo>
                <a:lnTo>
                  <a:pt x="5" y="2250"/>
                </a:lnTo>
                <a:lnTo>
                  <a:pt x="19" y="2169"/>
                </a:lnTo>
                <a:lnTo>
                  <a:pt x="40" y="2094"/>
                </a:lnTo>
                <a:lnTo>
                  <a:pt x="68" y="2018"/>
                </a:lnTo>
                <a:lnTo>
                  <a:pt x="104" y="1950"/>
                </a:lnTo>
                <a:lnTo>
                  <a:pt x="149" y="1884"/>
                </a:lnTo>
                <a:lnTo>
                  <a:pt x="196" y="1822"/>
                </a:lnTo>
                <a:lnTo>
                  <a:pt x="253" y="1768"/>
                </a:lnTo>
                <a:lnTo>
                  <a:pt x="314" y="1716"/>
                </a:lnTo>
                <a:lnTo>
                  <a:pt x="378" y="1676"/>
                </a:lnTo>
                <a:lnTo>
                  <a:pt x="449" y="1638"/>
                </a:lnTo>
                <a:lnTo>
                  <a:pt x="524" y="1609"/>
                </a:lnTo>
                <a:lnTo>
                  <a:pt x="602" y="1588"/>
                </a:lnTo>
                <a:lnTo>
                  <a:pt x="683" y="1574"/>
                </a:lnTo>
                <a:lnTo>
                  <a:pt x="765" y="1569"/>
                </a:lnTo>
                <a:lnTo>
                  <a:pt x="843" y="1574"/>
                </a:lnTo>
                <a:lnTo>
                  <a:pt x="924" y="1586"/>
                </a:lnTo>
                <a:lnTo>
                  <a:pt x="997" y="1605"/>
                </a:lnTo>
                <a:lnTo>
                  <a:pt x="1068" y="1633"/>
                </a:lnTo>
                <a:lnTo>
                  <a:pt x="1139" y="1666"/>
                </a:lnTo>
                <a:lnTo>
                  <a:pt x="1202" y="1706"/>
                </a:lnTo>
                <a:lnTo>
                  <a:pt x="1259" y="1754"/>
                </a:lnTo>
                <a:lnTo>
                  <a:pt x="1316" y="1806"/>
                </a:lnTo>
                <a:lnTo>
                  <a:pt x="1365" y="1862"/>
                </a:lnTo>
                <a:lnTo>
                  <a:pt x="2766" y="1052"/>
                </a:lnTo>
                <a:lnTo>
                  <a:pt x="2743" y="985"/>
                </a:lnTo>
                <a:lnTo>
                  <a:pt x="2726" y="912"/>
                </a:lnTo>
                <a:lnTo>
                  <a:pt x="2717" y="841"/>
                </a:lnTo>
                <a:lnTo>
                  <a:pt x="2712" y="768"/>
                </a:lnTo>
                <a:lnTo>
                  <a:pt x="2717" y="683"/>
                </a:lnTo>
                <a:lnTo>
                  <a:pt x="2729" y="603"/>
                </a:lnTo>
                <a:lnTo>
                  <a:pt x="2752" y="525"/>
                </a:lnTo>
                <a:lnTo>
                  <a:pt x="2781" y="451"/>
                </a:lnTo>
                <a:lnTo>
                  <a:pt x="2818" y="380"/>
                </a:lnTo>
                <a:lnTo>
                  <a:pt x="2859" y="317"/>
                </a:lnTo>
                <a:lnTo>
                  <a:pt x="2908" y="255"/>
                </a:lnTo>
                <a:lnTo>
                  <a:pt x="2965" y="198"/>
                </a:lnTo>
                <a:lnTo>
                  <a:pt x="3024" y="149"/>
                </a:lnTo>
                <a:lnTo>
                  <a:pt x="3090" y="106"/>
                </a:lnTo>
                <a:lnTo>
                  <a:pt x="3161" y="71"/>
                </a:lnTo>
                <a:lnTo>
                  <a:pt x="3237" y="40"/>
                </a:lnTo>
                <a:lnTo>
                  <a:pt x="3312" y="19"/>
                </a:lnTo>
                <a:lnTo>
                  <a:pt x="3392" y="7"/>
                </a:lnTo>
                <a:lnTo>
                  <a:pt x="3478" y="0"/>
                </a:lnTo>
                <a:lnTo>
                  <a:pt x="3478" y="0"/>
                </a:lnTo>
                <a:lnTo>
                  <a:pt x="3478" y="0"/>
                </a:lnTo>
                <a:close/>
                <a:moveTo>
                  <a:pt x="761" y="2016"/>
                </a:moveTo>
                <a:lnTo>
                  <a:pt x="789" y="2018"/>
                </a:lnTo>
                <a:lnTo>
                  <a:pt x="815" y="2028"/>
                </a:lnTo>
                <a:lnTo>
                  <a:pt x="836" y="2047"/>
                </a:lnTo>
                <a:lnTo>
                  <a:pt x="853" y="2068"/>
                </a:lnTo>
                <a:lnTo>
                  <a:pt x="862" y="2094"/>
                </a:lnTo>
                <a:lnTo>
                  <a:pt x="869" y="2122"/>
                </a:lnTo>
                <a:lnTo>
                  <a:pt x="862" y="2151"/>
                </a:lnTo>
                <a:lnTo>
                  <a:pt x="853" y="2177"/>
                </a:lnTo>
                <a:lnTo>
                  <a:pt x="836" y="2198"/>
                </a:lnTo>
                <a:lnTo>
                  <a:pt x="815" y="2214"/>
                </a:lnTo>
                <a:lnTo>
                  <a:pt x="789" y="2224"/>
                </a:lnTo>
                <a:lnTo>
                  <a:pt x="761" y="2229"/>
                </a:lnTo>
                <a:lnTo>
                  <a:pt x="732" y="2233"/>
                </a:lnTo>
                <a:lnTo>
                  <a:pt x="709" y="2243"/>
                </a:lnTo>
                <a:lnTo>
                  <a:pt x="687" y="2262"/>
                </a:lnTo>
                <a:lnTo>
                  <a:pt x="668" y="2281"/>
                </a:lnTo>
                <a:lnTo>
                  <a:pt x="659" y="2304"/>
                </a:lnTo>
                <a:lnTo>
                  <a:pt x="654" y="2333"/>
                </a:lnTo>
                <a:lnTo>
                  <a:pt x="650" y="2363"/>
                </a:lnTo>
                <a:lnTo>
                  <a:pt x="640" y="2389"/>
                </a:lnTo>
                <a:lnTo>
                  <a:pt x="624" y="2411"/>
                </a:lnTo>
                <a:lnTo>
                  <a:pt x="602" y="2425"/>
                </a:lnTo>
                <a:lnTo>
                  <a:pt x="576" y="2437"/>
                </a:lnTo>
                <a:lnTo>
                  <a:pt x="548" y="2441"/>
                </a:lnTo>
                <a:lnTo>
                  <a:pt x="517" y="2437"/>
                </a:lnTo>
                <a:lnTo>
                  <a:pt x="494" y="2425"/>
                </a:lnTo>
                <a:lnTo>
                  <a:pt x="470" y="2411"/>
                </a:lnTo>
                <a:lnTo>
                  <a:pt x="453" y="2389"/>
                </a:lnTo>
                <a:lnTo>
                  <a:pt x="442" y="2363"/>
                </a:lnTo>
                <a:lnTo>
                  <a:pt x="439" y="2333"/>
                </a:lnTo>
                <a:lnTo>
                  <a:pt x="444" y="2281"/>
                </a:lnTo>
                <a:lnTo>
                  <a:pt x="456" y="2233"/>
                </a:lnTo>
                <a:lnTo>
                  <a:pt x="475" y="2188"/>
                </a:lnTo>
                <a:lnTo>
                  <a:pt x="503" y="2146"/>
                </a:lnTo>
                <a:lnTo>
                  <a:pt x="534" y="2108"/>
                </a:lnTo>
                <a:lnTo>
                  <a:pt x="572" y="2077"/>
                </a:lnTo>
                <a:lnTo>
                  <a:pt x="614" y="2049"/>
                </a:lnTo>
                <a:lnTo>
                  <a:pt x="659" y="2030"/>
                </a:lnTo>
                <a:lnTo>
                  <a:pt x="709" y="2018"/>
                </a:lnTo>
                <a:lnTo>
                  <a:pt x="761" y="2016"/>
                </a:lnTo>
                <a:lnTo>
                  <a:pt x="761" y="2016"/>
                </a:lnTo>
                <a:lnTo>
                  <a:pt x="761" y="201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79" name="Freeform 25">
            <a:extLst>
              <a:ext uri="{FF2B5EF4-FFF2-40B4-BE49-F238E27FC236}">
                <a16:creationId xmlns:a16="http://schemas.microsoft.com/office/drawing/2014/main" id="{D008F00B-AAE6-4D51-B553-78F1E222F5D0}"/>
              </a:ext>
            </a:extLst>
          </p:cNvPr>
          <p:cNvSpPr>
            <a:spLocks noEditPoints="1"/>
          </p:cNvSpPr>
          <p:nvPr/>
        </p:nvSpPr>
        <p:spPr bwMode="auto">
          <a:xfrm>
            <a:off x="8856546" y="4269976"/>
            <a:ext cx="562909" cy="522925"/>
          </a:xfrm>
          <a:custGeom>
            <a:avLst/>
            <a:gdLst>
              <a:gd name="T0" fmla="*/ 1742 w 4435"/>
              <a:gd name="T1" fmla="*/ 3605 h 4120"/>
              <a:gd name="T2" fmla="*/ 1694 w 4435"/>
              <a:gd name="T3" fmla="*/ 3761 h 4120"/>
              <a:gd name="T4" fmla="*/ 1796 w 4435"/>
              <a:gd name="T5" fmla="*/ 3886 h 4120"/>
              <a:gd name="T6" fmla="*/ 1961 w 4435"/>
              <a:gd name="T7" fmla="*/ 3869 h 4120"/>
              <a:gd name="T8" fmla="*/ 2039 w 4435"/>
              <a:gd name="T9" fmla="*/ 3725 h 4120"/>
              <a:gd name="T10" fmla="*/ 1961 w 4435"/>
              <a:gd name="T11" fmla="*/ 3583 h 4120"/>
              <a:gd name="T12" fmla="*/ 1865 w 4435"/>
              <a:gd name="T13" fmla="*/ 3553 h 4120"/>
              <a:gd name="T14" fmla="*/ 2077 w 4435"/>
              <a:gd name="T15" fmla="*/ 3397 h 4120"/>
              <a:gd name="T16" fmla="*/ 2243 w 4435"/>
              <a:gd name="T17" fmla="*/ 3614 h 4120"/>
              <a:gd name="T18" fmla="*/ 2221 w 4435"/>
              <a:gd name="T19" fmla="*/ 3891 h 4120"/>
              <a:gd name="T20" fmla="*/ 2030 w 4435"/>
              <a:gd name="T21" fmla="*/ 4082 h 4120"/>
              <a:gd name="T22" fmla="*/ 1751 w 4435"/>
              <a:gd name="T23" fmla="*/ 4101 h 4120"/>
              <a:gd name="T24" fmla="*/ 1534 w 4435"/>
              <a:gd name="T25" fmla="*/ 3940 h 4120"/>
              <a:gd name="T26" fmla="*/ 1475 w 4435"/>
              <a:gd name="T27" fmla="*/ 3668 h 4120"/>
              <a:gd name="T28" fmla="*/ 1605 w 4435"/>
              <a:gd name="T29" fmla="*/ 3430 h 4120"/>
              <a:gd name="T30" fmla="*/ 1865 w 4435"/>
              <a:gd name="T31" fmla="*/ 3333 h 4120"/>
              <a:gd name="T32" fmla="*/ 3164 w 4435"/>
              <a:gd name="T33" fmla="*/ 3567 h 4120"/>
              <a:gd name="T34" fmla="*/ 3062 w 4435"/>
              <a:gd name="T35" fmla="*/ 3692 h 4120"/>
              <a:gd name="T36" fmla="*/ 3110 w 4435"/>
              <a:gd name="T37" fmla="*/ 3848 h 4120"/>
              <a:gd name="T38" fmla="*/ 3266 w 4435"/>
              <a:gd name="T39" fmla="*/ 3895 h 4120"/>
              <a:gd name="T40" fmla="*/ 3391 w 4435"/>
              <a:gd name="T41" fmla="*/ 3794 h 4120"/>
              <a:gd name="T42" fmla="*/ 3374 w 4435"/>
              <a:gd name="T43" fmla="*/ 3631 h 4120"/>
              <a:gd name="T44" fmla="*/ 3232 w 4435"/>
              <a:gd name="T45" fmla="*/ 3553 h 4120"/>
              <a:gd name="T46" fmla="*/ 3343 w 4435"/>
              <a:gd name="T47" fmla="*/ 3349 h 4120"/>
              <a:gd name="T48" fmla="*/ 3558 w 4435"/>
              <a:gd name="T49" fmla="*/ 3512 h 4120"/>
              <a:gd name="T50" fmla="*/ 3620 w 4435"/>
              <a:gd name="T51" fmla="*/ 3784 h 4120"/>
              <a:gd name="T52" fmla="*/ 3488 w 4435"/>
              <a:gd name="T53" fmla="*/ 4021 h 4120"/>
              <a:gd name="T54" fmla="*/ 3232 w 4435"/>
              <a:gd name="T55" fmla="*/ 4120 h 4120"/>
              <a:gd name="T56" fmla="*/ 2973 w 4435"/>
              <a:gd name="T57" fmla="*/ 4021 h 4120"/>
              <a:gd name="T58" fmla="*/ 2843 w 4435"/>
              <a:gd name="T59" fmla="*/ 3784 h 4120"/>
              <a:gd name="T60" fmla="*/ 2902 w 4435"/>
              <a:gd name="T61" fmla="*/ 3512 h 4120"/>
              <a:gd name="T62" fmla="*/ 3117 w 4435"/>
              <a:gd name="T63" fmla="*/ 3349 h 4120"/>
              <a:gd name="T64" fmla="*/ 1770 w 4435"/>
              <a:gd name="T65" fmla="*/ 1279 h 4120"/>
              <a:gd name="T66" fmla="*/ 3419 w 4435"/>
              <a:gd name="T67" fmla="*/ 1333 h 4120"/>
              <a:gd name="T68" fmla="*/ 3400 w 4435"/>
              <a:gd name="T69" fmla="*/ 1463 h 4120"/>
              <a:gd name="T70" fmla="*/ 1742 w 4435"/>
              <a:gd name="T71" fmla="*/ 1494 h 4120"/>
              <a:gd name="T72" fmla="*/ 1661 w 4435"/>
              <a:gd name="T73" fmla="*/ 1388 h 4120"/>
              <a:gd name="T74" fmla="*/ 1742 w 4435"/>
              <a:gd name="T75" fmla="*/ 1284 h 4120"/>
              <a:gd name="T76" fmla="*/ 3237 w 4435"/>
              <a:gd name="T77" fmla="*/ 1839 h 4120"/>
              <a:gd name="T78" fmla="*/ 3341 w 4435"/>
              <a:gd name="T79" fmla="*/ 1922 h 4120"/>
              <a:gd name="T80" fmla="*/ 3291 w 4435"/>
              <a:gd name="T81" fmla="*/ 2052 h 4120"/>
              <a:gd name="T82" fmla="*/ 1791 w 4435"/>
              <a:gd name="T83" fmla="*/ 2052 h 4120"/>
              <a:gd name="T84" fmla="*/ 1742 w 4435"/>
              <a:gd name="T85" fmla="*/ 1922 h 4120"/>
              <a:gd name="T86" fmla="*/ 1846 w 4435"/>
              <a:gd name="T87" fmla="*/ 1839 h 4120"/>
              <a:gd name="T88" fmla="*/ 3913 w 4435"/>
              <a:gd name="T89" fmla="*/ 2406 h 4120"/>
              <a:gd name="T90" fmla="*/ 104 w 4435"/>
              <a:gd name="T91" fmla="*/ 0 h 4120"/>
              <a:gd name="T92" fmla="*/ 688 w 4435"/>
              <a:gd name="T93" fmla="*/ 253 h 4120"/>
              <a:gd name="T94" fmla="*/ 825 w 4435"/>
              <a:gd name="T95" fmla="*/ 707 h 4120"/>
              <a:gd name="T96" fmla="*/ 4359 w 4435"/>
              <a:gd name="T97" fmla="*/ 759 h 4120"/>
              <a:gd name="T98" fmla="*/ 4435 w 4435"/>
              <a:gd name="T99" fmla="*/ 929 h 4120"/>
              <a:gd name="T100" fmla="*/ 4076 w 4435"/>
              <a:gd name="T101" fmla="*/ 2551 h 4120"/>
              <a:gd name="T102" fmla="*/ 3913 w 4435"/>
              <a:gd name="T103" fmla="*/ 2626 h 4120"/>
              <a:gd name="T104" fmla="*/ 3948 w 4435"/>
              <a:gd name="T105" fmla="*/ 2952 h 4120"/>
              <a:gd name="T106" fmla="*/ 3998 w 4435"/>
              <a:gd name="T107" fmla="*/ 3075 h 4120"/>
              <a:gd name="T108" fmla="*/ 3894 w 4435"/>
              <a:gd name="T109" fmla="*/ 3156 h 4120"/>
              <a:gd name="T110" fmla="*/ 1146 w 4435"/>
              <a:gd name="T111" fmla="*/ 3106 h 4120"/>
              <a:gd name="T112" fmla="*/ 544 w 4435"/>
              <a:gd name="T113" fmla="*/ 416 h 4120"/>
              <a:gd name="T114" fmla="*/ 5 w 4435"/>
              <a:gd name="T115" fmla="*/ 138 h 4120"/>
              <a:gd name="T116" fmla="*/ 38 w 4435"/>
              <a:gd name="T117" fmla="*/ 24 h 4120"/>
              <a:gd name="T118" fmla="*/ 104 w 4435"/>
              <a:gd name="T119" fmla="*/ 0 h 4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435" h="4120">
                <a:moveTo>
                  <a:pt x="1865" y="3553"/>
                </a:moveTo>
                <a:lnTo>
                  <a:pt x="1829" y="3555"/>
                </a:lnTo>
                <a:lnTo>
                  <a:pt x="1796" y="3567"/>
                </a:lnTo>
                <a:lnTo>
                  <a:pt x="1768" y="3583"/>
                </a:lnTo>
                <a:lnTo>
                  <a:pt x="1742" y="3605"/>
                </a:lnTo>
                <a:lnTo>
                  <a:pt x="1718" y="3631"/>
                </a:lnTo>
                <a:lnTo>
                  <a:pt x="1704" y="3657"/>
                </a:lnTo>
                <a:lnTo>
                  <a:pt x="1694" y="3692"/>
                </a:lnTo>
                <a:lnTo>
                  <a:pt x="1690" y="3725"/>
                </a:lnTo>
                <a:lnTo>
                  <a:pt x="1694" y="3761"/>
                </a:lnTo>
                <a:lnTo>
                  <a:pt x="1704" y="3794"/>
                </a:lnTo>
                <a:lnTo>
                  <a:pt x="1718" y="3822"/>
                </a:lnTo>
                <a:lnTo>
                  <a:pt x="1742" y="3848"/>
                </a:lnTo>
                <a:lnTo>
                  <a:pt x="1768" y="3869"/>
                </a:lnTo>
                <a:lnTo>
                  <a:pt x="1796" y="3886"/>
                </a:lnTo>
                <a:lnTo>
                  <a:pt x="1829" y="3895"/>
                </a:lnTo>
                <a:lnTo>
                  <a:pt x="1865" y="3900"/>
                </a:lnTo>
                <a:lnTo>
                  <a:pt x="1900" y="3895"/>
                </a:lnTo>
                <a:lnTo>
                  <a:pt x="1933" y="3886"/>
                </a:lnTo>
                <a:lnTo>
                  <a:pt x="1961" y="3869"/>
                </a:lnTo>
                <a:lnTo>
                  <a:pt x="1985" y="3848"/>
                </a:lnTo>
                <a:lnTo>
                  <a:pt x="2009" y="3822"/>
                </a:lnTo>
                <a:lnTo>
                  <a:pt x="2025" y="3794"/>
                </a:lnTo>
                <a:lnTo>
                  <a:pt x="2032" y="3761"/>
                </a:lnTo>
                <a:lnTo>
                  <a:pt x="2039" y="3725"/>
                </a:lnTo>
                <a:lnTo>
                  <a:pt x="2032" y="3692"/>
                </a:lnTo>
                <a:lnTo>
                  <a:pt x="2025" y="3657"/>
                </a:lnTo>
                <a:lnTo>
                  <a:pt x="2009" y="3631"/>
                </a:lnTo>
                <a:lnTo>
                  <a:pt x="1985" y="3605"/>
                </a:lnTo>
                <a:lnTo>
                  <a:pt x="1961" y="3583"/>
                </a:lnTo>
                <a:lnTo>
                  <a:pt x="1933" y="3567"/>
                </a:lnTo>
                <a:lnTo>
                  <a:pt x="1900" y="3555"/>
                </a:lnTo>
                <a:lnTo>
                  <a:pt x="1865" y="3553"/>
                </a:lnTo>
                <a:lnTo>
                  <a:pt x="1865" y="3553"/>
                </a:lnTo>
                <a:lnTo>
                  <a:pt x="1865" y="3553"/>
                </a:lnTo>
                <a:close/>
                <a:moveTo>
                  <a:pt x="1865" y="3333"/>
                </a:moveTo>
                <a:lnTo>
                  <a:pt x="1921" y="3337"/>
                </a:lnTo>
                <a:lnTo>
                  <a:pt x="1978" y="3349"/>
                </a:lnTo>
                <a:lnTo>
                  <a:pt x="2030" y="3371"/>
                </a:lnTo>
                <a:lnTo>
                  <a:pt x="2077" y="3397"/>
                </a:lnTo>
                <a:lnTo>
                  <a:pt x="2122" y="3430"/>
                </a:lnTo>
                <a:lnTo>
                  <a:pt x="2162" y="3467"/>
                </a:lnTo>
                <a:lnTo>
                  <a:pt x="2195" y="3512"/>
                </a:lnTo>
                <a:lnTo>
                  <a:pt x="2221" y="3562"/>
                </a:lnTo>
                <a:lnTo>
                  <a:pt x="2243" y="3614"/>
                </a:lnTo>
                <a:lnTo>
                  <a:pt x="2254" y="3668"/>
                </a:lnTo>
                <a:lnTo>
                  <a:pt x="2257" y="3725"/>
                </a:lnTo>
                <a:lnTo>
                  <a:pt x="2254" y="3784"/>
                </a:lnTo>
                <a:lnTo>
                  <a:pt x="2243" y="3839"/>
                </a:lnTo>
                <a:lnTo>
                  <a:pt x="2221" y="3891"/>
                </a:lnTo>
                <a:lnTo>
                  <a:pt x="2195" y="3940"/>
                </a:lnTo>
                <a:lnTo>
                  <a:pt x="2162" y="3985"/>
                </a:lnTo>
                <a:lnTo>
                  <a:pt x="2122" y="4021"/>
                </a:lnTo>
                <a:lnTo>
                  <a:pt x="2077" y="4056"/>
                </a:lnTo>
                <a:lnTo>
                  <a:pt x="2030" y="4082"/>
                </a:lnTo>
                <a:lnTo>
                  <a:pt x="1978" y="4101"/>
                </a:lnTo>
                <a:lnTo>
                  <a:pt x="1921" y="4113"/>
                </a:lnTo>
                <a:lnTo>
                  <a:pt x="1865" y="4120"/>
                </a:lnTo>
                <a:lnTo>
                  <a:pt x="1805" y="4113"/>
                </a:lnTo>
                <a:lnTo>
                  <a:pt x="1751" y="4101"/>
                </a:lnTo>
                <a:lnTo>
                  <a:pt x="1697" y="4082"/>
                </a:lnTo>
                <a:lnTo>
                  <a:pt x="1650" y="4056"/>
                </a:lnTo>
                <a:lnTo>
                  <a:pt x="1605" y="4021"/>
                </a:lnTo>
                <a:lnTo>
                  <a:pt x="1569" y="3985"/>
                </a:lnTo>
                <a:lnTo>
                  <a:pt x="1534" y="3940"/>
                </a:lnTo>
                <a:lnTo>
                  <a:pt x="1508" y="3891"/>
                </a:lnTo>
                <a:lnTo>
                  <a:pt x="1487" y="3839"/>
                </a:lnTo>
                <a:lnTo>
                  <a:pt x="1475" y="3784"/>
                </a:lnTo>
                <a:lnTo>
                  <a:pt x="1470" y="3725"/>
                </a:lnTo>
                <a:lnTo>
                  <a:pt x="1475" y="3668"/>
                </a:lnTo>
                <a:lnTo>
                  <a:pt x="1487" y="3614"/>
                </a:lnTo>
                <a:lnTo>
                  <a:pt x="1508" y="3562"/>
                </a:lnTo>
                <a:lnTo>
                  <a:pt x="1534" y="3512"/>
                </a:lnTo>
                <a:lnTo>
                  <a:pt x="1569" y="3467"/>
                </a:lnTo>
                <a:lnTo>
                  <a:pt x="1605" y="3430"/>
                </a:lnTo>
                <a:lnTo>
                  <a:pt x="1650" y="3397"/>
                </a:lnTo>
                <a:lnTo>
                  <a:pt x="1697" y="3371"/>
                </a:lnTo>
                <a:lnTo>
                  <a:pt x="1751" y="3349"/>
                </a:lnTo>
                <a:lnTo>
                  <a:pt x="1805" y="3337"/>
                </a:lnTo>
                <a:lnTo>
                  <a:pt x="1865" y="3333"/>
                </a:lnTo>
                <a:lnTo>
                  <a:pt x="1865" y="3333"/>
                </a:lnTo>
                <a:lnTo>
                  <a:pt x="1865" y="3333"/>
                </a:lnTo>
                <a:close/>
                <a:moveTo>
                  <a:pt x="3232" y="3553"/>
                </a:moveTo>
                <a:lnTo>
                  <a:pt x="3197" y="3555"/>
                </a:lnTo>
                <a:lnTo>
                  <a:pt x="3164" y="3567"/>
                </a:lnTo>
                <a:lnTo>
                  <a:pt x="3133" y="3583"/>
                </a:lnTo>
                <a:lnTo>
                  <a:pt x="3110" y="3605"/>
                </a:lnTo>
                <a:lnTo>
                  <a:pt x="3086" y="3631"/>
                </a:lnTo>
                <a:lnTo>
                  <a:pt x="3072" y="3657"/>
                </a:lnTo>
                <a:lnTo>
                  <a:pt x="3062" y="3692"/>
                </a:lnTo>
                <a:lnTo>
                  <a:pt x="3060" y="3725"/>
                </a:lnTo>
                <a:lnTo>
                  <a:pt x="3062" y="3761"/>
                </a:lnTo>
                <a:lnTo>
                  <a:pt x="3072" y="3794"/>
                </a:lnTo>
                <a:lnTo>
                  <a:pt x="3086" y="3822"/>
                </a:lnTo>
                <a:lnTo>
                  <a:pt x="3110" y="3848"/>
                </a:lnTo>
                <a:lnTo>
                  <a:pt x="3133" y="3869"/>
                </a:lnTo>
                <a:lnTo>
                  <a:pt x="3164" y="3886"/>
                </a:lnTo>
                <a:lnTo>
                  <a:pt x="3197" y="3895"/>
                </a:lnTo>
                <a:lnTo>
                  <a:pt x="3232" y="3900"/>
                </a:lnTo>
                <a:lnTo>
                  <a:pt x="3266" y="3895"/>
                </a:lnTo>
                <a:lnTo>
                  <a:pt x="3299" y="3886"/>
                </a:lnTo>
                <a:lnTo>
                  <a:pt x="3327" y="3869"/>
                </a:lnTo>
                <a:lnTo>
                  <a:pt x="3353" y="3848"/>
                </a:lnTo>
                <a:lnTo>
                  <a:pt x="3374" y="3822"/>
                </a:lnTo>
                <a:lnTo>
                  <a:pt x="3391" y="3794"/>
                </a:lnTo>
                <a:lnTo>
                  <a:pt x="3400" y="3761"/>
                </a:lnTo>
                <a:lnTo>
                  <a:pt x="3405" y="3725"/>
                </a:lnTo>
                <a:lnTo>
                  <a:pt x="3400" y="3692"/>
                </a:lnTo>
                <a:lnTo>
                  <a:pt x="3391" y="3657"/>
                </a:lnTo>
                <a:lnTo>
                  <a:pt x="3374" y="3631"/>
                </a:lnTo>
                <a:lnTo>
                  <a:pt x="3353" y="3605"/>
                </a:lnTo>
                <a:lnTo>
                  <a:pt x="3327" y="3583"/>
                </a:lnTo>
                <a:lnTo>
                  <a:pt x="3299" y="3567"/>
                </a:lnTo>
                <a:lnTo>
                  <a:pt x="3266" y="3555"/>
                </a:lnTo>
                <a:lnTo>
                  <a:pt x="3232" y="3553"/>
                </a:lnTo>
                <a:lnTo>
                  <a:pt x="3232" y="3553"/>
                </a:lnTo>
                <a:lnTo>
                  <a:pt x="3232" y="3553"/>
                </a:lnTo>
                <a:close/>
                <a:moveTo>
                  <a:pt x="3232" y="3333"/>
                </a:moveTo>
                <a:lnTo>
                  <a:pt x="3289" y="3337"/>
                </a:lnTo>
                <a:lnTo>
                  <a:pt x="3343" y="3349"/>
                </a:lnTo>
                <a:lnTo>
                  <a:pt x="3395" y="3371"/>
                </a:lnTo>
                <a:lnTo>
                  <a:pt x="3445" y="3397"/>
                </a:lnTo>
                <a:lnTo>
                  <a:pt x="3488" y="3430"/>
                </a:lnTo>
                <a:lnTo>
                  <a:pt x="3528" y="3467"/>
                </a:lnTo>
                <a:lnTo>
                  <a:pt x="3558" y="3512"/>
                </a:lnTo>
                <a:lnTo>
                  <a:pt x="3587" y="3562"/>
                </a:lnTo>
                <a:lnTo>
                  <a:pt x="3606" y="3614"/>
                </a:lnTo>
                <a:lnTo>
                  <a:pt x="3620" y="3668"/>
                </a:lnTo>
                <a:lnTo>
                  <a:pt x="3622" y="3725"/>
                </a:lnTo>
                <a:lnTo>
                  <a:pt x="3620" y="3784"/>
                </a:lnTo>
                <a:lnTo>
                  <a:pt x="3606" y="3839"/>
                </a:lnTo>
                <a:lnTo>
                  <a:pt x="3587" y="3891"/>
                </a:lnTo>
                <a:lnTo>
                  <a:pt x="3558" y="3940"/>
                </a:lnTo>
                <a:lnTo>
                  <a:pt x="3528" y="3985"/>
                </a:lnTo>
                <a:lnTo>
                  <a:pt x="3488" y="4021"/>
                </a:lnTo>
                <a:lnTo>
                  <a:pt x="3445" y="4056"/>
                </a:lnTo>
                <a:lnTo>
                  <a:pt x="3395" y="4082"/>
                </a:lnTo>
                <a:lnTo>
                  <a:pt x="3343" y="4101"/>
                </a:lnTo>
                <a:lnTo>
                  <a:pt x="3289" y="4113"/>
                </a:lnTo>
                <a:lnTo>
                  <a:pt x="3232" y="4120"/>
                </a:lnTo>
                <a:lnTo>
                  <a:pt x="3173" y="4113"/>
                </a:lnTo>
                <a:lnTo>
                  <a:pt x="3117" y="4101"/>
                </a:lnTo>
                <a:lnTo>
                  <a:pt x="3065" y="4082"/>
                </a:lnTo>
                <a:lnTo>
                  <a:pt x="3017" y="4056"/>
                </a:lnTo>
                <a:lnTo>
                  <a:pt x="2973" y="4021"/>
                </a:lnTo>
                <a:lnTo>
                  <a:pt x="2935" y="3985"/>
                </a:lnTo>
                <a:lnTo>
                  <a:pt x="2902" y="3940"/>
                </a:lnTo>
                <a:lnTo>
                  <a:pt x="2876" y="3891"/>
                </a:lnTo>
                <a:lnTo>
                  <a:pt x="2857" y="3839"/>
                </a:lnTo>
                <a:lnTo>
                  <a:pt x="2843" y="3784"/>
                </a:lnTo>
                <a:lnTo>
                  <a:pt x="2838" y="3725"/>
                </a:lnTo>
                <a:lnTo>
                  <a:pt x="2843" y="3668"/>
                </a:lnTo>
                <a:lnTo>
                  <a:pt x="2857" y="3614"/>
                </a:lnTo>
                <a:lnTo>
                  <a:pt x="2876" y="3562"/>
                </a:lnTo>
                <a:lnTo>
                  <a:pt x="2902" y="3512"/>
                </a:lnTo>
                <a:lnTo>
                  <a:pt x="2935" y="3467"/>
                </a:lnTo>
                <a:lnTo>
                  <a:pt x="2973" y="3430"/>
                </a:lnTo>
                <a:lnTo>
                  <a:pt x="3017" y="3397"/>
                </a:lnTo>
                <a:lnTo>
                  <a:pt x="3065" y="3371"/>
                </a:lnTo>
                <a:lnTo>
                  <a:pt x="3117" y="3349"/>
                </a:lnTo>
                <a:lnTo>
                  <a:pt x="3173" y="3337"/>
                </a:lnTo>
                <a:lnTo>
                  <a:pt x="3232" y="3333"/>
                </a:lnTo>
                <a:lnTo>
                  <a:pt x="3232" y="3333"/>
                </a:lnTo>
                <a:lnTo>
                  <a:pt x="3232" y="3333"/>
                </a:lnTo>
                <a:close/>
                <a:moveTo>
                  <a:pt x="1770" y="1279"/>
                </a:moveTo>
                <a:lnTo>
                  <a:pt x="3325" y="1279"/>
                </a:lnTo>
                <a:lnTo>
                  <a:pt x="3355" y="1284"/>
                </a:lnTo>
                <a:lnTo>
                  <a:pt x="3379" y="1296"/>
                </a:lnTo>
                <a:lnTo>
                  <a:pt x="3400" y="1312"/>
                </a:lnTo>
                <a:lnTo>
                  <a:pt x="3419" y="1333"/>
                </a:lnTo>
                <a:lnTo>
                  <a:pt x="3431" y="1359"/>
                </a:lnTo>
                <a:lnTo>
                  <a:pt x="3433" y="1388"/>
                </a:lnTo>
                <a:lnTo>
                  <a:pt x="3431" y="1418"/>
                </a:lnTo>
                <a:lnTo>
                  <a:pt x="3419" y="1442"/>
                </a:lnTo>
                <a:lnTo>
                  <a:pt x="3400" y="1463"/>
                </a:lnTo>
                <a:lnTo>
                  <a:pt x="3379" y="1482"/>
                </a:lnTo>
                <a:lnTo>
                  <a:pt x="3355" y="1494"/>
                </a:lnTo>
                <a:lnTo>
                  <a:pt x="3325" y="1496"/>
                </a:lnTo>
                <a:lnTo>
                  <a:pt x="1770" y="1496"/>
                </a:lnTo>
                <a:lnTo>
                  <a:pt x="1742" y="1494"/>
                </a:lnTo>
                <a:lnTo>
                  <a:pt x="1716" y="1482"/>
                </a:lnTo>
                <a:lnTo>
                  <a:pt x="1692" y="1463"/>
                </a:lnTo>
                <a:lnTo>
                  <a:pt x="1676" y="1442"/>
                </a:lnTo>
                <a:lnTo>
                  <a:pt x="1666" y="1418"/>
                </a:lnTo>
                <a:lnTo>
                  <a:pt x="1661" y="1388"/>
                </a:lnTo>
                <a:lnTo>
                  <a:pt x="1666" y="1359"/>
                </a:lnTo>
                <a:lnTo>
                  <a:pt x="1676" y="1333"/>
                </a:lnTo>
                <a:lnTo>
                  <a:pt x="1692" y="1312"/>
                </a:lnTo>
                <a:lnTo>
                  <a:pt x="1716" y="1296"/>
                </a:lnTo>
                <a:lnTo>
                  <a:pt x="1742" y="1284"/>
                </a:lnTo>
                <a:lnTo>
                  <a:pt x="1770" y="1279"/>
                </a:lnTo>
                <a:lnTo>
                  <a:pt x="1770" y="1279"/>
                </a:lnTo>
                <a:lnTo>
                  <a:pt x="1770" y="1279"/>
                </a:lnTo>
                <a:close/>
                <a:moveTo>
                  <a:pt x="1846" y="1839"/>
                </a:moveTo>
                <a:lnTo>
                  <a:pt x="3237" y="1839"/>
                </a:lnTo>
                <a:lnTo>
                  <a:pt x="3266" y="1844"/>
                </a:lnTo>
                <a:lnTo>
                  <a:pt x="3291" y="1856"/>
                </a:lnTo>
                <a:lnTo>
                  <a:pt x="3313" y="1875"/>
                </a:lnTo>
                <a:lnTo>
                  <a:pt x="3329" y="1896"/>
                </a:lnTo>
                <a:lnTo>
                  <a:pt x="3341" y="1922"/>
                </a:lnTo>
                <a:lnTo>
                  <a:pt x="3346" y="1953"/>
                </a:lnTo>
                <a:lnTo>
                  <a:pt x="3341" y="1983"/>
                </a:lnTo>
                <a:lnTo>
                  <a:pt x="3329" y="2012"/>
                </a:lnTo>
                <a:lnTo>
                  <a:pt x="3313" y="2033"/>
                </a:lnTo>
                <a:lnTo>
                  <a:pt x="3291" y="2052"/>
                </a:lnTo>
                <a:lnTo>
                  <a:pt x="3266" y="2061"/>
                </a:lnTo>
                <a:lnTo>
                  <a:pt x="3237" y="2068"/>
                </a:lnTo>
                <a:lnTo>
                  <a:pt x="1846" y="2068"/>
                </a:lnTo>
                <a:lnTo>
                  <a:pt x="1817" y="2061"/>
                </a:lnTo>
                <a:lnTo>
                  <a:pt x="1791" y="2052"/>
                </a:lnTo>
                <a:lnTo>
                  <a:pt x="1770" y="2033"/>
                </a:lnTo>
                <a:lnTo>
                  <a:pt x="1751" y="2012"/>
                </a:lnTo>
                <a:lnTo>
                  <a:pt x="1742" y="1983"/>
                </a:lnTo>
                <a:lnTo>
                  <a:pt x="1737" y="1953"/>
                </a:lnTo>
                <a:lnTo>
                  <a:pt x="1742" y="1922"/>
                </a:lnTo>
                <a:lnTo>
                  <a:pt x="1751" y="1896"/>
                </a:lnTo>
                <a:lnTo>
                  <a:pt x="1770" y="1875"/>
                </a:lnTo>
                <a:lnTo>
                  <a:pt x="1791" y="1856"/>
                </a:lnTo>
                <a:lnTo>
                  <a:pt x="1817" y="1844"/>
                </a:lnTo>
                <a:lnTo>
                  <a:pt x="1846" y="1839"/>
                </a:lnTo>
                <a:lnTo>
                  <a:pt x="1846" y="1839"/>
                </a:lnTo>
                <a:lnTo>
                  <a:pt x="1846" y="1839"/>
                </a:lnTo>
                <a:close/>
                <a:moveTo>
                  <a:pt x="870" y="925"/>
                </a:moveTo>
                <a:lnTo>
                  <a:pt x="1175" y="2406"/>
                </a:lnTo>
                <a:lnTo>
                  <a:pt x="3913" y="2406"/>
                </a:lnTo>
                <a:lnTo>
                  <a:pt x="4218" y="925"/>
                </a:lnTo>
                <a:lnTo>
                  <a:pt x="870" y="925"/>
                </a:lnTo>
                <a:lnTo>
                  <a:pt x="870" y="925"/>
                </a:lnTo>
                <a:lnTo>
                  <a:pt x="870" y="925"/>
                </a:lnTo>
                <a:close/>
                <a:moveTo>
                  <a:pt x="104" y="0"/>
                </a:moveTo>
                <a:lnTo>
                  <a:pt x="128" y="0"/>
                </a:lnTo>
                <a:lnTo>
                  <a:pt x="152" y="10"/>
                </a:lnTo>
                <a:lnTo>
                  <a:pt x="631" y="216"/>
                </a:lnTo>
                <a:lnTo>
                  <a:pt x="662" y="232"/>
                </a:lnTo>
                <a:lnTo>
                  <a:pt x="688" y="253"/>
                </a:lnTo>
                <a:lnTo>
                  <a:pt x="712" y="279"/>
                </a:lnTo>
                <a:lnTo>
                  <a:pt x="733" y="308"/>
                </a:lnTo>
                <a:lnTo>
                  <a:pt x="747" y="338"/>
                </a:lnTo>
                <a:lnTo>
                  <a:pt x="756" y="374"/>
                </a:lnTo>
                <a:lnTo>
                  <a:pt x="825" y="707"/>
                </a:lnTo>
                <a:lnTo>
                  <a:pt x="4218" y="707"/>
                </a:lnTo>
                <a:lnTo>
                  <a:pt x="4258" y="709"/>
                </a:lnTo>
                <a:lnTo>
                  <a:pt x="4293" y="719"/>
                </a:lnTo>
                <a:lnTo>
                  <a:pt x="4329" y="735"/>
                </a:lnTo>
                <a:lnTo>
                  <a:pt x="4359" y="759"/>
                </a:lnTo>
                <a:lnTo>
                  <a:pt x="4388" y="785"/>
                </a:lnTo>
                <a:lnTo>
                  <a:pt x="4409" y="818"/>
                </a:lnTo>
                <a:lnTo>
                  <a:pt x="4423" y="854"/>
                </a:lnTo>
                <a:lnTo>
                  <a:pt x="4433" y="891"/>
                </a:lnTo>
                <a:lnTo>
                  <a:pt x="4435" y="929"/>
                </a:lnTo>
                <a:lnTo>
                  <a:pt x="4433" y="969"/>
                </a:lnTo>
                <a:lnTo>
                  <a:pt x="4125" y="2451"/>
                </a:lnTo>
                <a:lnTo>
                  <a:pt x="4116" y="2487"/>
                </a:lnTo>
                <a:lnTo>
                  <a:pt x="4099" y="2520"/>
                </a:lnTo>
                <a:lnTo>
                  <a:pt x="4076" y="2551"/>
                </a:lnTo>
                <a:lnTo>
                  <a:pt x="4052" y="2577"/>
                </a:lnTo>
                <a:lnTo>
                  <a:pt x="4019" y="2595"/>
                </a:lnTo>
                <a:lnTo>
                  <a:pt x="3986" y="2612"/>
                </a:lnTo>
                <a:lnTo>
                  <a:pt x="3951" y="2621"/>
                </a:lnTo>
                <a:lnTo>
                  <a:pt x="3913" y="2626"/>
                </a:lnTo>
                <a:lnTo>
                  <a:pt x="1220" y="2626"/>
                </a:lnTo>
                <a:lnTo>
                  <a:pt x="1283" y="2936"/>
                </a:lnTo>
                <a:lnTo>
                  <a:pt x="3894" y="2936"/>
                </a:lnTo>
                <a:lnTo>
                  <a:pt x="3922" y="2940"/>
                </a:lnTo>
                <a:lnTo>
                  <a:pt x="3948" y="2952"/>
                </a:lnTo>
                <a:lnTo>
                  <a:pt x="3970" y="2969"/>
                </a:lnTo>
                <a:lnTo>
                  <a:pt x="3986" y="2990"/>
                </a:lnTo>
                <a:lnTo>
                  <a:pt x="3998" y="3018"/>
                </a:lnTo>
                <a:lnTo>
                  <a:pt x="4000" y="3044"/>
                </a:lnTo>
                <a:lnTo>
                  <a:pt x="3998" y="3075"/>
                </a:lnTo>
                <a:lnTo>
                  <a:pt x="3986" y="3101"/>
                </a:lnTo>
                <a:lnTo>
                  <a:pt x="3970" y="3122"/>
                </a:lnTo>
                <a:lnTo>
                  <a:pt x="3948" y="3141"/>
                </a:lnTo>
                <a:lnTo>
                  <a:pt x="3922" y="3151"/>
                </a:lnTo>
                <a:lnTo>
                  <a:pt x="3894" y="3156"/>
                </a:lnTo>
                <a:lnTo>
                  <a:pt x="1283" y="3156"/>
                </a:lnTo>
                <a:lnTo>
                  <a:pt x="1246" y="3151"/>
                </a:lnTo>
                <a:lnTo>
                  <a:pt x="1210" y="3141"/>
                </a:lnTo>
                <a:lnTo>
                  <a:pt x="1177" y="3127"/>
                </a:lnTo>
                <a:lnTo>
                  <a:pt x="1146" y="3106"/>
                </a:lnTo>
                <a:lnTo>
                  <a:pt x="1120" y="3080"/>
                </a:lnTo>
                <a:lnTo>
                  <a:pt x="1099" y="3052"/>
                </a:lnTo>
                <a:lnTo>
                  <a:pt x="1083" y="3018"/>
                </a:lnTo>
                <a:lnTo>
                  <a:pt x="1071" y="2981"/>
                </a:lnTo>
                <a:lnTo>
                  <a:pt x="544" y="416"/>
                </a:lnTo>
                <a:lnTo>
                  <a:pt x="67" y="208"/>
                </a:lnTo>
                <a:lnTo>
                  <a:pt x="45" y="197"/>
                </a:lnTo>
                <a:lnTo>
                  <a:pt x="26" y="180"/>
                </a:lnTo>
                <a:lnTo>
                  <a:pt x="12" y="161"/>
                </a:lnTo>
                <a:lnTo>
                  <a:pt x="5" y="138"/>
                </a:lnTo>
                <a:lnTo>
                  <a:pt x="0" y="114"/>
                </a:lnTo>
                <a:lnTo>
                  <a:pt x="3" y="90"/>
                </a:lnTo>
                <a:lnTo>
                  <a:pt x="10" y="64"/>
                </a:lnTo>
                <a:lnTo>
                  <a:pt x="22" y="43"/>
                </a:lnTo>
                <a:lnTo>
                  <a:pt x="38" y="24"/>
                </a:lnTo>
                <a:lnTo>
                  <a:pt x="60" y="12"/>
                </a:lnTo>
                <a:lnTo>
                  <a:pt x="81" y="3"/>
                </a:lnTo>
                <a:lnTo>
                  <a:pt x="104" y="0"/>
                </a:lnTo>
                <a:lnTo>
                  <a:pt x="104" y="0"/>
                </a:lnTo>
                <a:lnTo>
                  <a:pt x="104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80" name="Freeform 5">
            <a:extLst>
              <a:ext uri="{FF2B5EF4-FFF2-40B4-BE49-F238E27FC236}">
                <a16:creationId xmlns:a16="http://schemas.microsoft.com/office/drawing/2014/main" id="{94BEB33F-D322-4957-89A0-1A41617F4626}"/>
              </a:ext>
            </a:extLst>
          </p:cNvPr>
          <p:cNvSpPr>
            <a:spLocks noEditPoints="1"/>
          </p:cNvSpPr>
          <p:nvPr/>
        </p:nvSpPr>
        <p:spPr bwMode="auto">
          <a:xfrm>
            <a:off x="10697989" y="4258907"/>
            <a:ext cx="529648" cy="545062"/>
          </a:xfrm>
          <a:custGeom>
            <a:avLst/>
            <a:gdLst>
              <a:gd name="T0" fmla="*/ 526 w 535"/>
              <a:gd name="T1" fmla="*/ 75 h 549"/>
              <a:gd name="T2" fmla="*/ 472 w 535"/>
              <a:gd name="T3" fmla="*/ 68 h 549"/>
              <a:gd name="T4" fmla="*/ 468 w 535"/>
              <a:gd name="T5" fmla="*/ 64 h 549"/>
              <a:gd name="T6" fmla="*/ 459 w 535"/>
              <a:gd name="T7" fmla="*/ 7 h 549"/>
              <a:gd name="T8" fmla="*/ 446 w 535"/>
              <a:gd name="T9" fmla="*/ 0 h 549"/>
              <a:gd name="T10" fmla="*/ 433 w 535"/>
              <a:gd name="T11" fmla="*/ 7 h 549"/>
              <a:gd name="T12" fmla="*/ 330 w 535"/>
              <a:gd name="T13" fmla="*/ 115 h 549"/>
              <a:gd name="T14" fmla="*/ 326 w 535"/>
              <a:gd name="T15" fmla="*/ 185 h 549"/>
              <a:gd name="T16" fmla="*/ 290 w 535"/>
              <a:gd name="T17" fmla="*/ 235 h 549"/>
              <a:gd name="T18" fmla="*/ 163 w 535"/>
              <a:gd name="T19" fmla="*/ 300 h 549"/>
              <a:gd name="T20" fmla="*/ 323 w 535"/>
              <a:gd name="T21" fmla="*/ 300 h 549"/>
              <a:gd name="T22" fmla="*/ 346 w 535"/>
              <a:gd name="T23" fmla="*/ 209 h 549"/>
              <a:gd name="T24" fmla="*/ 405 w 535"/>
              <a:gd name="T25" fmla="*/ 210 h 549"/>
              <a:gd name="T26" fmla="*/ 435 w 535"/>
              <a:gd name="T27" fmla="*/ 197 h 549"/>
              <a:gd name="T28" fmla="*/ 533 w 535"/>
              <a:gd name="T29" fmla="*/ 97 h 549"/>
              <a:gd name="T30" fmla="*/ 533 w 535"/>
              <a:gd name="T31" fmla="*/ 82 h 549"/>
              <a:gd name="T32" fmla="*/ 369 w 535"/>
              <a:gd name="T33" fmla="*/ 187 h 549"/>
              <a:gd name="T34" fmla="*/ 469 w 535"/>
              <a:gd name="T35" fmla="*/ 91 h 549"/>
              <a:gd name="T36" fmla="*/ 418 w 535"/>
              <a:gd name="T37" fmla="*/ 181 h 549"/>
              <a:gd name="T38" fmla="*/ 405 w 535"/>
              <a:gd name="T39" fmla="*/ 187 h 549"/>
              <a:gd name="T40" fmla="*/ 349 w 535"/>
              <a:gd name="T41" fmla="*/ 173 h 549"/>
              <a:gd name="T42" fmla="*/ 351 w 535"/>
              <a:gd name="T43" fmla="*/ 124 h 549"/>
              <a:gd name="T44" fmla="*/ 441 w 535"/>
              <a:gd name="T45" fmla="*/ 31 h 549"/>
              <a:gd name="T46" fmla="*/ 446 w 535"/>
              <a:gd name="T47" fmla="*/ 73 h 549"/>
              <a:gd name="T48" fmla="*/ 186 w 535"/>
              <a:gd name="T49" fmla="*/ 300 h 549"/>
              <a:gd name="T50" fmla="*/ 273 w 535"/>
              <a:gd name="T51" fmla="*/ 251 h 549"/>
              <a:gd name="T52" fmla="*/ 231 w 535"/>
              <a:gd name="T53" fmla="*/ 300 h 549"/>
              <a:gd name="T54" fmla="*/ 251 w 535"/>
              <a:gd name="T55" fmla="*/ 308 h 549"/>
              <a:gd name="T56" fmla="*/ 300 w 535"/>
              <a:gd name="T57" fmla="*/ 300 h 549"/>
              <a:gd name="T58" fmla="*/ 462 w 535"/>
              <a:gd name="T59" fmla="*/ 201 h 549"/>
              <a:gd name="T60" fmla="*/ 243 w 535"/>
              <a:gd name="T61" fmla="*/ 549 h 549"/>
              <a:gd name="T62" fmla="*/ 243 w 535"/>
              <a:gd name="T63" fmla="*/ 63 h 549"/>
              <a:gd name="T64" fmla="*/ 331 w 535"/>
              <a:gd name="T65" fmla="*/ 80 h 549"/>
              <a:gd name="T66" fmla="*/ 325 w 535"/>
              <a:gd name="T67" fmla="*/ 87 h 549"/>
              <a:gd name="T68" fmla="*/ 315 w 535"/>
              <a:gd name="T69" fmla="*/ 98 h 549"/>
              <a:gd name="T70" fmla="*/ 23 w 535"/>
              <a:gd name="T71" fmla="*/ 306 h 549"/>
              <a:gd name="T72" fmla="*/ 463 w 535"/>
              <a:gd name="T73" fmla="*/ 306 h 549"/>
              <a:gd name="T74" fmla="*/ 444 w 535"/>
              <a:gd name="T75" fmla="*/ 214 h 549"/>
              <a:gd name="T76" fmla="*/ 459 w 535"/>
              <a:gd name="T77" fmla="*/ 200 h 549"/>
              <a:gd name="T78" fmla="*/ 462 w 535"/>
              <a:gd name="T79" fmla="*/ 201 h 549"/>
              <a:gd name="T80" fmla="*/ 243 w 535"/>
              <a:gd name="T81" fmla="*/ 441 h 549"/>
              <a:gd name="T82" fmla="*/ 367 w 535"/>
              <a:gd name="T83" fmla="*/ 232 h 549"/>
              <a:gd name="T84" fmla="*/ 369 w 535"/>
              <a:gd name="T85" fmla="*/ 229 h 549"/>
              <a:gd name="T86" fmla="*/ 393 w 535"/>
              <a:gd name="T87" fmla="*/ 230 h 549"/>
              <a:gd name="T88" fmla="*/ 243 w 535"/>
              <a:gd name="T89" fmla="*/ 465 h 549"/>
              <a:gd name="T90" fmla="*/ 243 w 535"/>
              <a:gd name="T91" fmla="*/ 134 h 549"/>
              <a:gd name="T92" fmla="*/ 307 w 535"/>
              <a:gd name="T93" fmla="*/ 149 h 549"/>
              <a:gd name="T94" fmla="*/ 306 w 535"/>
              <a:gd name="T95" fmla="*/ 172 h 549"/>
              <a:gd name="T96" fmla="*/ 243 w 535"/>
              <a:gd name="T97" fmla="*/ 158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35" h="549">
                <a:moveTo>
                  <a:pt x="533" y="82"/>
                </a:moveTo>
                <a:cubicBezTo>
                  <a:pt x="532" y="78"/>
                  <a:pt x="528" y="76"/>
                  <a:pt x="526" y="75"/>
                </a:cubicBezTo>
                <a:cubicBezTo>
                  <a:pt x="523" y="73"/>
                  <a:pt x="520" y="73"/>
                  <a:pt x="518" y="73"/>
                </a:cubicBezTo>
                <a:cubicBezTo>
                  <a:pt x="472" y="68"/>
                  <a:pt x="472" y="68"/>
                  <a:pt x="472" y="68"/>
                </a:cubicBezTo>
                <a:cubicBezTo>
                  <a:pt x="471" y="68"/>
                  <a:pt x="470" y="68"/>
                  <a:pt x="469" y="67"/>
                </a:cubicBezTo>
                <a:cubicBezTo>
                  <a:pt x="468" y="66"/>
                  <a:pt x="468" y="65"/>
                  <a:pt x="468" y="64"/>
                </a:cubicBezTo>
                <a:cubicBezTo>
                  <a:pt x="463" y="18"/>
                  <a:pt x="463" y="18"/>
                  <a:pt x="463" y="18"/>
                </a:cubicBezTo>
                <a:cubicBezTo>
                  <a:pt x="463" y="13"/>
                  <a:pt x="461" y="10"/>
                  <a:pt x="459" y="7"/>
                </a:cubicBezTo>
                <a:cubicBezTo>
                  <a:pt x="458" y="5"/>
                  <a:pt x="456" y="3"/>
                  <a:pt x="454" y="2"/>
                </a:cubicBezTo>
                <a:cubicBezTo>
                  <a:pt x="451" y="1"/>
                  <a:pt x="449" y="0"/>
                  <a:pt x="446" y="0"/>
                </a:cubicBezTo>
                <a:cubicBezTo>
                  <a:pt x="443" y="0"/>
                  <a:pt x="440" y="2"/>
                  <a:pt x="439" y="2"/>
                </a:cubicBezTo>
                <a:cubicBezTo>
                  <a:pt x="436" y="4"/>
                  <a:pt x="434" y="5"/>
                  <a:pt x="433" y="7"/>
                </a:cubicBezTo>
                <a:cubicBezTo>
                  <a:pt x="339" y="101"/>
                  <a:pt x="339" y="101"/>
                  <a:pt x="339" y="101"/>
                </a:cubicBezTo>
                <a:cubicBezTo>
                  <a:pt x="335" y="105"/>
                  <a:pt x="332" y="109"/>
                  <a:pt x="330" y="115"/>
                </a:cubicBezTo>
                <a:cubicBezTo>
                  <a:pt x="327" y="121"/>
                  <a:pt x="326" y="126"/>
                  <a:pt x="326" y="131"/>
                </a:cubicBezTo>
                <a:cubicBezTo>
                  <a:pt x="326" y="185"/>
                  <a:pt x="326" y="185"/>
                  <a:pt x="326" y="185"/>
                </a:cubicBezTo>
                <a:cubicBezTo>
                  <a:pt x="326" y="188"/>
                  <a:pt x="327" y="192"/>
                  <a:pt x="328" y="195"/>
                </a:cubicBezTo>
                <a:cubicBezTo>
                  <a:pt x="290" y="235"/>
                  <a:pt x="290" y="235"/>
                  <a:pt x="290" y="235"/>
                </a:cubicBezTo>
                <a:cubicBezTo>
                  <a:pt x="276" y="225"/>
                  <a:pt x="260" y="219"/>
                  <a:pt x="243" y="219"/>
                </a:cubicBezTo>
                <a:cubicBezTo>
                  <a:pt x="199" y="219"/>
                  <a:pt x="163" y="255"/>
                  <a:pt x="163" y="300"/>
                </a:cubicBezTo>
                <a:cubicBezTo>
                  <a:pt x="163" y="344"/>
                  <a:pt x="199" y="380"/>
                  <a:pt x="243" y="380"/>
                </a:cubicBezTo>
                <a:cubicBezTo>
                  <a:pt x="287" y="380"/>
                  <a:pt x="323" y="344"/>
                  <a:pt x="323" y="300"/>
                </a:cubicBezTo>
                <a:cubicBezTo>
                  <a:pt x="323" y="282"/>
                  <a:pt x="317" y="265"/>
                  <a:pt x="306" y="251"/>
                </a:cubicBezTo>
                <a:cubicBezTo>
                  <a:pt x="346" y="209"/>
                  <a:pt x="346" y="209"/>
                  <a:pt x="346" y="209"/>
                </a:cubicBezTo>
                <a:cubicBezTo>
                  <a:pt x="348" y="210"/>
                  <a:pt x="349" y="210"/>
                  <a:pt x="351" y="210"/>
                </a:cubicBezTo>
                <a:cubicBezTo>
                  <a:pt x="405" y="210"/>
                  <a:pt x="405" y="210"/>
                  <a:pt x="405" y="210"/>
                </a:cubicBezTo>
                <a:cubicBezTo>
                  <a:pt x="410" y="210"/>
                  <a:pt x="415" y="209"/>
                  <a:pt x="421" y="206"/>
                </a:cubicBezTo>
                <a:cubicBezTo>
                  <a:pt x="427" y="204"/>
                  <a:pt x="431" y="201"/>
                  <a:pt x="435" y="197"/>
                </a:cubicBezTo>
                <a:cubicBezTo>
                  <a:pt x="529" y="103"/>
                  <a:pt x="529" y="103"/>
                  <a:pt x="529" y="103"/>
                </a:cubicBezTo>
                <a:cubicBezTo>
                  <a:pt x="530" y="101"/>
                  <a:pt x="532" y="100"/>
                  <a:pt x="533" y="97"/>
                </a:cubicBezTo>
                <a:cubicBezTo>
                  <a:pt x="534" y="95"/>
                  <a:pt x="535" y="92"/>
                  <a:pt x="535" y="89"/>
                </a:cubicBezTo>
                <a:cubicBezTo>
                  <a:pt x="535" y="87"/>
                  <a:pt x="535" y="84"/>
                  <a:pt x="533" y="82"/>
                </a:cubicBezTo>
                <a:close/>
                <a:moveTo>
                  <a:pt x="405" y="187"/>
                </a:moveTo>
                <a:cubicBezTo>
                  <a:pt x="369" y="187"/>
                  <a:pt x="369" y="187"/>
                  <a:pt x="369" y="187"/>
                </a:cubicBezTo>
                <a:cubicBezTo>
                  <a:pt x="463" y="90"/>
                  <a:pt x="463" y="90"/>
                  <a:pt x="463" y="90"/>
                </a:cubicBezTo>
                <a:cubicBezTo>
                  <a:pt x="465" y="90"/>
                  <a:pt x="467" y="91"/>
                  <a:pt x="469" y="91"/>
                </a:cubicBezTo>
                <a:cubicBezTo>
                  <a:pt x="505" y="95"/>
                  <a:pt x="505" y="95"/>
                  <a:pt x="505" y="95"/>
                </a:cubicBezTo>
                <a:cubicBezTo>
                  <a:pt x="418" y="181"/>
                  <a:pt x="418" y="181"/>
                  <a:pt x="418" y="181"/>
                </a:cubicBezTo>
                <a:cubicBezTo>
                  <a:pt x="417" y="182"/>
                  <a:pt x="415" y="184"/>
                  <a:pt x="412" y="185"/>
                </a:cubicBezTo>
                <a:cubicBezTo>
                  <a:pt x="409" y="186"/>
                  <a:pt x="406" y="187"/>
                  <a:pt x="405" y="187"/>
                </a:cubicBezTo>
                <a:close/>
                <a:moveTo>
                  <a:pt x="446" y="73"/>
                </a:moveTo>
                <a:cubicBezTo>
                  <a:pt x="349" y="173"/>
                  <a:pt x="349" y="173"/>
                  <a:pt x="349" y="173"/>
                </a:cubicBezTo>
                <a:cubicBezTo>
                  <a:pt x="349" y="131"/>
                  <a:pt x="349" y="131"/>
                  <a:pt x="349" y="131"/>
                </a:cubicBezTo>
                <a:cubicBezTo>
                  <a:pt x="349" y="130"/>
                  <a:pt x="350" y="127"/>
                  <a:pt x="351" y="124"/>
                </a:cubicBezTo>
                <a:cubicBezTo>
                  <a:pt x="352" y="121"/>
                  <a:pt x="354" y="118"/>
                  <a:pt x="355" y="117"/>
                </a:cubicBezTo>
                <a:cubicBezTo>
                  <a:pt x="441" y="31"/>
                  <a:pt x="441" y="31"/>
                  <a:pt x="441" y="31"/>
                </a:cubicBezTo>
                <a:cubicBezTo>
                  <a:pt x="445" y="67"/>
                  <a:pt x="445" y="67"/>
                  <a:pt x="445" y="67"/>
                </a:cubicBezTo>
                <a:cubicBezTo>
                  <a:pt x="445" y="69"/>
                  <a:pt x="445" y="71"/>
                  <a:pt x="446" y="73"/>
                </a:cubicBezTo>
                <a:close/>
                <a:moveTo>
                  <a:pt x="243" y="356"/>
                </a:moveTo>
                <a:cubicBezTo>
                  <a:pt x="212" y="356"/>
                  <a:pt x="186" y="331"/>
                  <a:pt x="186" y="300"/>
                </a:cubicBezTo>
                <a:cubicBezTo>
                  <a:pt x="186" y="268"/>
                  <a:pt x="212" y="242"/>
                  <a:pt x="243" y="242"/>
                </a:cubicBezTo>
                <a:cubicBezTo>
                  <a:pt x="254" y="242"/>
                  <a:pt x="264" y="246"/>
                  <a:pt x="273" y="251"/>
                </a:cubicBezTo>
                <a:cubicBezTo>
                  <a:pt x="235" y="291"/>
                  <a:pt x="235" y="291"/>
                  <a:pt x="235" y="291"/>
                </a:cubicBezTo>
                <a:cubicBezTo>
                  <a:pt x="233" y="294"/>
                  <a:pt x="231" y="297"/>
                  <a:pt x="231" y="300"/>
                </a:cubicBezTo>
                <a:cubicBezTo>
                  <a:pt x="231" y="303"/>
                  <a:pt x="233" y="306"/>
                  <a:pt x="235" y="308"/>
                </a:cubicBezTo>
                <a:cubicBezTo>
                  <a:pt x="239" y="312"/>
                  <a:pt x="247" y="312"/>
                  <a:pt x="251" y="308"/>
                </a:cubicBezTo>
                <a:cubicBezTo>
                  <a:pt x="290" y="268"/>
                  <a:pt x="290" y="268"/>
                  <a:pt x="290" y="268"/>
                </a:cubicBezTo>
                <a:cubicBezTo>
                  <a:pt x="296" y="277"/>
                  <a:pt x="300" y="288"/>
                  <a:pt x="300" y="300"/>
                </a:cubicBezTo>
                <a:cubicBezTo>
                  <a:pt x="300" y="331"/>
                  <a:pt x="274" y="356"/>
                  <a:pt x="243" y="356"/>
                </a:cubicBezTo>
                <a:close/>
                <a:moveTo>
                  <a:pt x="462" y="201"/>
                </a:moveTo>
                <a:cubicBezTo>
                  <a:pt x="478" y="234"/>
                  <a:pt x="486" y="269"/>
                  <a:pt x="486" y="306"/>
                </a:cubicBezTo>
                <a:cubicBezTo>
                  <a:pt x="486" y="440"/>
                  <a:pt x="377" y="549"/>
                  <a:pt x="243" y="549"/>
                </a:cubicBezTo>
                <a:cubicBezTo>
                  <a:pt x="109" y="549"/>
                  <a:pt x="0" y="440"/>
                  <a:pt x="0" y="306"/>
                </a:cubicBezTo>
                <a:cubicBezTo>
                  <a:pt x="0" y="172"/>
                  <a:pt x="109" y="63"/>
                  <a:pt x="243" y="63"/>
                </a:cubicBezTo>
                <a:cubicBezTo>
                  <a:pt x="273" y="63"/>
                  <a:pt x="302" y="68"/>
                  <a:pt x="330" y="79"/>
                </a:cubicBezTo>
                <a:cubicBezTo>
                  <a:pt x="330" y="79"/>
                  <a:pt x="331" y="80"/>
                  <a:pt x="331" y="80"/>
                </a:cubicBezTo>
                <a:cubicBezTo>
                  <a:pt x="331" y="81"/>
                  <a:pt x="331" y="81"/>
                  <a:pt x="331" y="82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2" y="90"/>
                  <a:pt x="319" y="94"/>
                  <a:pt x="317" y="97"/>
                </a:cubicBezTo>
                <a:cubicBezTo>
                  <a:pt x="317" y="98"/>
                  <a:pt x="316" y="98"/>
                  <a:pt x="315" y="98"/>
                </a:cubicBezTo>
                <a:cubicBezTo>
                  <a:pt x="292" y="90"/>
                  <a:pt x="267" y="86"/>
                  <a:pt x="243" y="86"/>
                </a:cubicBezTo>
                <a:cubicBezTo>
                  <a:pt x="122" y="86"/>
                  <a:pt x="23" y="185"/>
                  <a:pt x="23" y="306"/>
                </a:cubicBezTo>
                <a:cubicBezTo>
                  <a:pt x="23" y="427"/>
                  <a:pt x="122" y="526"/>
                  <a:pt x="243" y="526"/>
                </a:cubicBezTo>
                <a:cubicBezTo>
                  <a:pt x="364" y="526"/>
                  <a:pt x="463" y="427"/>
                  <a:pt x="463" y="306"/>
                </a:cubicBezTo>
                <a:cubicBezTo>
                  <a:pt x="463" y="275"/>
                  <a:pt x="456" y="245"/>
                  <a:pt x="444" y="217"/>
                </a:cubicBezTo>
                <a:cubicBezTo>
                  <a:pt x="443" y="216"/>
                  <a:pt x="444" y="215"/>
                  <a:pt x="444" y="214"/>
                </a:cubicBezTo>
                <a:cubicBezTo>
                  <a:pt x="446" y="213"/>
                  <a:pt x="447" y="212"/>
                  <a:pt x="449" y="211"/>
                </a:cubicBezTo>
                <a:cubicBezTo>
                  <a:pt x="459" y="200"/>
                  <a:pt x="459" y="200"/>
                  <a:pt x="459" y="200"/>
                </a:cubicBezTo>
                <a:cubicBezTo>
                  <a:pt x="460" y="200"/>
                  <a:pt x="460" y="199"/>
                  <a:pt x="461" y="200"/>
                </a:cubicBezTo>
                <a:cubicBezTo>
                  <a:pt x="461" y="200"/>
                  <a:pt x="462" y="200"/>
                  <a:pt x="462" y="201"/>
                </a:cubicBezTo>
                <a:close/>
                <a:moveTo>
                  <a:pt x="101" y="300"/>
                </a:moveTo>
                <a:cubicBezTo>
                  <a:pt x="101" y="378"/>
                  <a:pt x="165" y="441"/>
                  <a:pt x="243" y="441"/>
                </a:cubicBezTo>
                <a:cubicBezTo>
                  <a:pt x="321" y="441"/>
                  <a:pt x="385" y="378"/>
                  <a:pt x="385" y="300"/>
                </a:cubicBezTo>
                <a:cubicBezTo>
                  <a:pt x="385" y="276"/>
                  <a:pt x="379" y="252"/>
                  <a:pt x="367" y="232"/>
                </a:cubicBezTo>
                <a:cubicBezTo>
                  <a:pt x="367" y="231"/>
                  <a:pt x="367" y="230"/>
                  <a:pt x="367" y="230"/>
                </a:cubicBezTo>
                <a:cubicBezTo>
                  <a:pt x="368" y="229"/>
                  <a:pt x="368" y="229"/>
                  <a:pt x="369" y="229"/>
                </a:cubicBezTo>
                <a:cubicBezTo>
                  <a:pt x="391" y="229"/>
                  <a:pt x="391" y="229"/>
                  <a:pt x="391" y="229"/>
                </a:cubicBezTo>
                <a:cubicBezTo>
                  <a:pt x="392" y="229"/>
                  <a:pt x="392" y="229"/>
                  <a:pt x="393" y="230"/>
                </a:cubicBezTo>
                <a:cubicBezTo>
                  <a:pt x="403" y="252"/>
                  <a:pt x="408" y="275"/>
                  <a:pt x="408" y="300"/>
                </a:cubicBezTo>
                <a:cubicBezTo>
                  <a:pt x="408" y="391"/>
                  <a:pt x="334" y="465"/>
                  <a:pt x="243" y="465"/>
                </a:cubicBezTo>
                <a:cubicBezTo>
                  <a:pt x="152" y="465"/>
                  <a:pt x="78" y="391"/>
                  <a:pt x="78" y="300"/>
                </a:cubicBezTo>
                <a:cubicBezTo>
                  <a:pt x="78" y="209"/>
                  <a:pt x="152" y="134"/>
                  <a:pt x="243" y="134"/>
                </a:cubicBezTo>
                <a:cubicBezTo>
                  <a:pt x="264" y="134"/>
                  <a:pt x="286" y="139"/>
                  <a:pt x="306" y="147"/>
                </a:cubicBezTo>
                <a:cubicBezTo>
                  <a:pt x="306" y="147"/>
                  <a:pt x="307" y="148"/>
                  <a:pt x="307" y="149"/>
                </a:cubicBezTo>
                <a:cubicBezTo>
                  <a:pt x="307" y="170"/>
                  <a:pt x="307" y="170"/>
                  <a:pt x="307" y="170"/>
                </a:cubicBezTo>
                <a:cubicBezTo>
                  <a:pt x="307" y="171"/>
                  <a:pt x="307" y="171"/>
                  <a:pt x="306" y="172"/>
                </a:cubicBezTo>
                <a:cubicBezTo>
                  <a:pt x="305" y="172"/>
                  <a:pt x="305" y="172"/>
                  <a:pt x="304" y="172"/>
                </a:cubicBezTo>
                <a:cubicBezTo>
                  <a:pt x="285" y="162"/>
                  <a:pt x="265" y="158"/>
                  <a:pt x="243" y="158"/>
                </a:cubicBezTo>
                <a:cubicBezTo>
                  <a:pt x="165" y="158"/>
                  <a:pt x="101" y="221"/>
                  <a:pt x="101" y="30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3019DF83-0EAD-4D04-9333-63E7DE5EE351}"/>
              </a:ext>
            </a:extLst>
          </p:cNvPr>
          <p:cNvSpPr>
            <a:spLocks noEditPoints="1"/>
          </p:cNvSpPr>
          <p:nvPr/>
        </p:nvSpPr>
        <p:spPr bwMode="auto">
          <a:xfrm>
            <a:off x="3339218" y="4319123"/>
            <a:ext cx="642157" cy="424630"/>
          </a:xfrm>
          <a:custGeom>
            <a:avLst/>
            <a:gdLst>
              <a:gd name="T0" fmla="*/ 479 w 649"/>
              <a:gd name="T1" fmla="*/ 37 h 428"/>
              <a:gd name="T2" fmla="*/ 365 w 649"/>
              <a:gd name="T3" fmla="*/ 10 h 428"/>
              <a:gd name="T4" fmla="*/ 305 w 649"/>
              <a:gd name="T5" fmla="*/ 15 h 428"/>
              <a:gd name="T6" fmla="*/ 187 w 649"/>
              <a:gd name="T7" fmla="*/ 32 h 428"/>
              <a:gd name="T8" fmla="*/ 71 w 649"/>
              <a:gd name="T9" fmla="*/ 27 h 428"/>
              <a:gd name="T10" fmla="*/ 70 w 649"/>
              <a:gd name="T11" fmla="*/ 201 h 428"/>
              <a:gd name="T12" fmla="*/ 51 w 649"/>
              <a:gd name="T13" fmla="*/ 291 h 428"/>
              <a:gd name="T14" fmla="*/ 82 w 649"/>
              <a:gd name="T15" fmla="*/ 354 h 428"/>
              <a:gd name="T16" fmla="*/ 142 w 649"/>
              <a:gd name="T17" fmla="*/ 386 h 428"/>
              <a:gd name="T18" fmla="*/ 208 w 649"/>
              <a:gd name="T19" fmla="*/ 413 h 428"/>
              <a:gd name="T20" fmla="*/ 321 w 649"/>
              <a:gd name="T21" fmla="*/ 417 h 428"/>
              <a:gd name="T22" fmla="*/ 385 w 649"/>
              <a:gd name="T23" fmla="*/ 409 h 428"/>
              <a:gd name="T24" fmla="*/ 463 w 649"/>
              <a:gd name="T25" fmla="*/ 402 h 428"/>
              <a:gd name="T26" fmla="*/ 523 w 649"/>
              <a:gd name="T27" fmla="*/ 358 h 428"/>
              <a:gd name="T28" fmla="*/ 562 w 649"/>
              <a:gd name="T29" fmla="*/ 304 h 428"/>
              <a:gd name="T30" fmla="*/ 637 w 649"/>
              <a:gd name="T31" fmla="*/ 143 h 428"/>
              <a:gd name="T32" fmla="*/ 426 w 649"/>
              <a:gd name="T33" fmla="*/ 213 h 428"/>
              <a:gd name="T34" fmla="*/ 504 w 649"/>
              <a:gd name="T35" fmla="*/ 318 h 428"/>
              <a:gd name="T36" fmla="*/ 487 w 649"/>
              <a:gd name="T37" fmla="*/ 351 h 428"/>
              <a:gd name="T38" fmla="*/ 372 w 649"/>
              <a:gd name="T39" fmla="*/ 283 h 428"/>
              <a:gd name="T40" fmla="*/ 454 w 649"/>
              <a:gd name="T41" fmla="*/ 368 h 428"/>
              <a:gd name="T42" fmla="*/ 421 w 649"/>
              <a:gd name="T43" fmla="*/ 386 h 428"/>
              <a:gd name="T44" fmla="*/ 327 w 649"/>
              <a:gd name="T45" fmla="*/ 333 h 428"/>
              <a:gd name="T46" fmla="*/ 366 w 649"/>
              <a:gd name="T47" fmla="*/ 392 h 428"/>
              <a:gd name="T48" fmla="*/ 306 w 649"/>
              <a:gd name="T49" fmla="*/ 368 h 428"/>
              <a:gd name="T50" fmla="*/ 262 w 649"/>
              <a:gd name="T51" fmla="*/ 304 h 428"/>
              <a:gd name="T52" fmla="*/ 224 w 649"/>
              <a:gd name="T53" fmla="*/ 259 h 428"/>
              <a:gd name="T54" fmla="*/ 179 w 649"/>
              <a:gd name="T55" fmla="*/ 201 h 428"/>
              <a:gd name="T56" fmla="*/ 131 w 649"/>
              <a:gd name="T57" fmla="*/ 157 h 428"/>
              <a:gd name="T58" fmla="*/ 88 w 649"/>
              <a:gd name="T59" fmla="*/ 182 h 428"/>
              <a:gd name="T60" fmla="*/ 91 w 649"/>
              <a:gd name="T61" fmla="*/ 44 h 428"/>
              <a:gd name="T62" fmla="*/ 155 w 649"/>
              <a:gd name="T63" fmla="*/ 51 h 428"/>
              <a:gd name="T64" fmla="*/ 271 w 649"/>
              <a:gd name="T65" fmla="*/ 34 h 428"/>
              <a:gd name="T66" fmla="*/ 300 w 649"/>
              <a:gd name="T67" fmla="*/ 41 h 428"/>
              <a:gd name="T68" fmla="*/ 259 w 649"/>
              <a:gd name="T69" fmla="*/ 121 h 428"/>
              <a:gd name="T70" fmla="*/ 343 w 649"/>
              <a:gd name="T71" fmla="*/ 126 h 428"/>
              <a:gd name="T72" fmla="*/ 478 w 649"/>
              <a:gd name="T73" fmla="*/ 204 h 428"/>
              <a:gd name="T74" fmla="*/ 538 w 649"/>
              <a:gd name="T75" fmla="*/ 292 h 428"/>
              <a:gd name="T76" fmla="*/ 426 w 649"/>
              <a:gd name="T77" fmla="*/ 213 h 428"/>
              <a:gd name="T78" fmla="*/ 274 w 649"/>
              <a:gd name="T79" fmla="*/ 334 h 428"/>
              <a:gd name="T80" fmla="*/ 249 w 649"/>
              <a:gd name="T81" fmla="*/ 394 h 428"/>
              <a:gd name="T82" fmla="*/ 215 w 649"/>
              <a:gd name="T83" fmla="*/ 378 h 428"/>
              <a:gd name="T84" fmla="*/ 154 w 649"/>
              <a:gd name="T85" fmla="*/ 363 h 428"/>
              <a:gd name="T86" fmla="*/ 214 w 649"/>
              <a:gd name="T87" fmla="*/ 284 h 428"/>
              <a:gd name="T88" fmla="*/ 232 w 649"/>
              <a:gd name="T89" fmla="*/ 317 h 428"/>
              <a:gd name="T90" fmla="*/ 118 w 649"/>
              <a:gd name="T91" fmla="*/ 188 h 428"/>
              <a:gd name="T92" fmla="*/ 152 w 649"/>
              <a:gd name="T93" fmla="*/ 204 h 428"/>
              <a:gd name="T94" fmla="*/ 69 w 649"/>
              <a:gd name="T95" fmla="*/ 273 h 428"/>
              <a:gd name="T96" fmla="*/ 94 w 649"/>
              <a:gd name="T97" fmla="*/ 307 h 428"/>
              <a:gd name="T98" fmla="*/ 195 w 649"/>
              <a:gd name="T99" fmla="*/ 236 h 428"/>
              <a:gd name="T100" fmla="*/ 111 w 649"/>
              <a:gd name="T101" fmla="*/ 340 h 428"/>
              <a:gd name="T102" fmla="*/ 94 w 649"/>
              <a:gd name="T103" fmla="*/ 307 h 428"/>
              <a:gd name="T104" fmla="*/ 449 w 649"/>
              <a:gd name="T105" fmla="*/ 147 h 428"/>
              <a:gd name="T106" fmla="*/ 309 w 649"/>
              <a:gd name="T107" fmla="*/ 117 h 428"/>
              <a:gd name="T108" fmla="*/ 276 w 649"/>
              <a:gd name="T109" fmla="*/ 96 h 428"/>
              <a:gd name="T110" fmla="*/ 380 w 649"/>
              <a:gd name="T111" fmla="*/ 38 h 428"/>
              <a:gd name="T112" fmla="*/ 542 w 649"/>
              <a:gd name="T113" fmla="*/ 28 h 428"/>
              <a:gd name="T114" fmla="*/ 623 w 649"/>
              <a:gd name="T115" fmla="*/ 111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49" h="428">
                <a:moveTo>
                  <a:pt x="588" y="17"/>
                </a:moveTo>
                <a:cubicBezTo>
                  <a:pt x="580" y="6"/>
                  <a:pt x="567" y="0"/>
                  <a:pt x="552" y="0"/>
                </a:cubicBezTo>
                <a:cubicBezTo>
                  <a:pt x="544" y="0"/>
                  <a:pt x="535" y="2"/>
                  <a:pt x="529" y="6"/>
                </a:cubicBezTo>
                <a:cubicBezTo>
                  <a:pt x="479" y="37"/>
                  <a:pt x="479" y="37"/>
                  <a:pt x="479" y="37"/>
                </a:cubicBezTo>
                <a:cubicBezTo>
                  <a:pt x="474" y="40"/>
                  <a:pt x="465" y="42"/>
                  <a:pt x="457" y="42"/>
                </a:cubicBezTo>
                <a:cubicBezTo>
                  <a:pt x="450" y="42"/>
                  <a:pt x="444" y="41"/>
                  <a:pt x="440" y="39"/>
                </a:cubicBezTo>
                <a:cubicBezTo>
                  <a:pt x="391" y="16"/>
                  <a:pt x="391" y="16"/>
                  <a:pt x="391" y="16"/>
                </a:cubicBezTo>
                <a:cubicBezTo>
                  <a:pt x="384" y="12"/>
                  <a:pt x="375" y="10"/>
                  <a:pt x="365" y="10"/>
                </a:cubicBezTo>
                <a:cubicBezTo>
                  <a:pt x="351" y="10"/>
                  <a:pt x="338" y="14"/>
                  <a:pt x="328" y="21"/>
                </a:cubicBezTo>
                <a:cubicBezTo>
                  <a:pt x="323" y="24"/>
                  <a:pt x="323" y="24"/>
                  <a:pt x="323" y="24"/>
                </a:cubicBezTo>
                <a:cubicBezTo>
                  <a:pt x="321" y="23"/>
                  <a:pt x="321" y="23"/>
                  <a:pt x="321" y="23"/>
                </a:cubicBezTo>
                <a:cubicBezTo>
                  <a:pt x="317" y="21"/>
                  <a:pt x="311" y="18"/>
                  <a:pt x="305" y="15"/>
                </a:cubicBezTo>
                <a:cubicBezTo>
                  <a:pt x="296" y="11"/>
                  <a:pt x="285" y="8"/>
                  <a:pt x="272" y="8"/>
                </a:cubicBezTo>
                <a:cubicBezTo>
                  <a:pt x="261" y="8"/>
                  <a:pt x="251" y="10"/>
                  <a:pt x="242" y="14"/>
                </a:cubicBezTo>
                <a:cubicBezTo>
                  <a:pt x="209" y="28"/>
                  <a:pt x="209" y="28"/>
                  <a:pt x="209" y="28"/>
                </a:cubicBezTo>
                <a:cubicBezTo>
                  <a:pt x="204" y="30"/>
                  <a:pt x="196" y="32"/>
                  <a:pt x="187" y="32"/>
                </a:cubicBezTo>
                <a:cubicBezTo>
                  <a:pt x="179" y="32"/>
                  <a:pt x="171" y="30"/>
                  <a:pt x="166" y="28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19" y="8"/>
                  <a:pt x="104" y="9"/>
                  <a:pt x="90" y="14"/>
                </a:cubicBezTo>
                <a:cubicBezTo>
                  <a:pt x="82" y="18"/>
                  <a:pt x="76" y="22"/>
                  <a:pt x="71" y="27"/>
                </a:cubicBezTo>
                <a:cubicBezTo>
                  <a:pt x="11" y="95"/>
                  <a:pt x="11" y="95"/>
                  <a:pt x="11" y="95"/>
                </a:cubicBezTo>
                <a:cubicBezTo>
                  <a:pt x="4" y="103"/>
                  <a:pt x="0" y="112"/>
                  <a:pt x="0" y="122"/>
                </a:cubicBezTo>
                <a:cubicBezTo>
                  <a:pt x="0" y="134"/>
                  <a:pt x="6" y="146"/>
                  <a:pt x="15" y="154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44" y="227"/>
                  <a:pt x="44" y="227"/>
                  <a:pt x="44" y="227"/>
                </a:cubicBezTo>
                <a:cubicBezTo>
                  <a:pt x="37" y="235"/>
                  <a:pt x="33" y="245"/>
                  <a:pt x="33" y="256"/>
                </a:cubicBezTo>
                <a:cubicBezTo>
                  <a:pt x="33" y="267"/>
                  <a:pt x="38" y="278"/>
                  <a:pt x="46" y="286"/>
                </a:cubicBezTo>
                <a:cubicBezTo>
                  <a:pt x="51" y="291"/>
                  <a:pt x="51" y="291"/>
                  <a:pt x="51" y="291"/>
                </a:cubicBezTo>
                <a:cubicBezTo>
                  <a:pt x="56" y="296"/>
                  <a:pt x="61" y="299"/>
                  <a:pt x="68" y="301"/>
                </a:cubicBezTo>
                <a:cubicBezTo>
                  <a:pt x="65" y="306"/>
                  <a:pt x="64" y="312"/>
                  <a:pt x="64" y="319"/>
                </a:cubicBezTo>
                <a:cubicBezTo>
                  <a:pt x="64" y="330"/>
                  <a:pt x="68" y="341"/>
                  <a:pt x="76" y="349"/>
                </a:cubicBezTo>
                <a:cubicBezTo>
                  <a:pt x="82" y="354"/>
                  <a:pt x="82" y="354"/>
                  <a:pt x="82" y="354"/>
                </a:cubicBezTo>
                <a:cubicBezTo>
                  <a:pt x="90" y="362"/>
                  <a:pt x="100" y="366"/>
                  <a:pt x="111" y="366"/>
                </a:cubicBezTo>
                <a:cubicBezTo>
                  <a:pt x="116" y="366"/>
                  <a:pt x="121" y="365"/>
                  <a:pt x="125" y="363"/>
                </a:cubicBezTo>
                <a:cubicBezTo>
                  <a:pt x="128" y="370"/>
                  <a:pt x="131" y="377"/>
                  <a:pt x="136" y="381"/>
                </a:cubicBezTo>
                <a:cubicBezTo>
                  <a:pt x="142" y="386"/>
                  <a:pt x="142" y="386"/>
                  <a:pt x="142" y="386"/>
                </a:cubicBezTo>
                <a:cubicBezTo>
                  <a:pt x="150" y="394"/>
                  <a:pt x="160" y="398"/>
                  <a:pt x="171" y="398"/>
                </a:cubicBezTo>
                <a:cubicBezTo>
                  <a:pt x="178" y="398"/>
                  <a:pt x="186" y="396"/>
                  <a:pt x="192" y="392"/>
                </a:cubicBezTo>
                <a:cubicBezTo>
                  <a:pt x="195" y="398"/>
                  <a:pt x="198" y="404"/>
                  <a:pt x="202" y="408"/>
                </a:cubicBezTo>
                <a:cubicBezTo>
                  <a:pt x="208" y="413"/>
                  <a:pt x="208" y="413"/>
                  <a:pt x="208" y="413"/>
                </a:cubicBezTo>
                <a:cubicBezTo>
                  <a:pt x="216" y="421"/>
                  <a:pt x="226" y="425"/>
                  <a:pt x="237" y="425"/>
                </a:cubicBezTo>
                <a:cubicBezTo>
                  <a:pt x="248" y="425"/>
                  <a:pt x="259" y="420"/>
                  <a:pt x="267" y="412"/>
                </a:cubicBezTo>
                <a:cubicBezTo>
                  <a:pt x="290" y="388"/>
                  <a:pt x="290" y="388"/>
                  <a:pt x="290" y="388"/>
                </a:cubicBezTo>
                <a:cubicBezTo>
                  <a:pt x="321" y="417"/>
                  <a:pt x="321" y="417"/>
                  <a:pt x="321" y="417"/>
                </a:cubicBezTo>
                <a:cubicBezTo>
                  <a:pt x="328" y="424"/>
                  <a:pt x="338" y="428"/>
                  <a:pt x="349" y="428"/>
                </a:cubicBezTo>
                <a:cubicBezTo>
                  <a:pt x="350" y="428"/>
                  <a:pt x="350" y="428"/>
                  <a:pt x="350" y="428"/>
                </a:cubicBezTo>
                <a:cubicBezTo>
                  <a:pt x="361" y="428"/>
                  <a:pt x="372" y="423"/>
                  <a:pt x="380" y="415"/>
                </a:cubicBezTo>
                <a:cubicBezTo>
                  <a:pt x="385" y="409"/>
                  <a:pt x="385" y="409"/>
                  <a:pt x="385" y="409"/>
                </a:cubicBezTo>
                <a:cubicBezTo>
                  <a:pt x="389" y="405"/>
                  <a:pt x="392" y="400"/>
                  <a:pt x="394" y="395"/>
                </a:cubicBezTo>
                <a:cubicBezTo>
                  <a:pt x="404" y="405"/>
                  <a:pt x="404" y="405"/>
                  <a:pt x="404" y="405"/>
                </a:cubicBezTo>
                <a:cubicBezTo>
                  <a:pt x="412" y="412"/>
                  <a:pt x="422" y="416"/>
                  <a:pt x="432" y="416"/>
                </a:cubicBezTo>
                <a:cubicBezTo>
                  <a:pt x="444" y="416"/>
                  <a:pt x="455" y="411"/>
                  <a:pt x="463" y="402"/>
                </a:cubicBezTo>
                <a:cubicBezTo>
                  <a:pt x="468" y="397"/>
                  <a:pt x="468" y="397"/>
                  <a:pt x="468" y="397"/>
                </a:cubicBezTo>
                <a:cubicBezTo>
                  <a:pt x="474" y="391"/>
                  <a:pt x="477" y="384"/>
                  <a:pt x="479" y="376"/>
                </a:cubicBezTo>
                <a:cubicBezTo>
                  <a:pt x="493" y="379"/>
                  <a:pt x="508" y="374"/>
                  <a:pt x="518" y="364"/>
                </a:cubicBezTo>
                <a:cubicBezTo>
                  <a:pt x="523" y="358"/>
                  <a:pt x="523" y="358"/>
                  <a:pt x="523" y="358"/>
                </a:cubicBezTo>
                <a:cubicBezTo>
                  <a:pt x="530" y="350"/>
                  <a:pt x="534" y="340"/>
                  <a:pt x="534" y="330"/>
                </a:cubicBezTo>
                <a:cubicBezTo>
                  <a:pt x="534" y="327"/>
                  <a:pt x="534" y="325"/>
                  <a:pt x="534" y="322"/>
                </a:cubicBezTo>
                <a:cubicBezTo>
                  <a:pt x="543" y="321"/>
                  <a:pt x="551" y="316"/>
                  <a:pt x="557" y="310"/>
                </a:cubicBezTo>
                <a:cubicBezTo>
                  <a:pt x="562" y="304"/>
                  <a:pt x="562" y="304"/>
                  <a:pt x="562" y="304"/>
                </a:cubicBezTo>
                <a:cubicBezTo>
                  <a:pt x="569" y="296"/>
                  <a:pt x="573" y="286"/>
                  <a:pt x="573" y="276"/>
                </a:cubicBezTo>
                <a:cubicBezTo>
                  <a:pt x="573" y="264"/>
                  <a:pt x="568" y="253"/>
                  <a:pt x="560" y="245"/>
                </a:cubicBezTo>
                <a:cubicBezTo>
                  <a:pt x="552" y="237"/>
                  <a:pt x="552" y="237"/>
                  <a:pt x="552" y="237"/>
                </a:cubicBezTo>
                <a:cubicBezTo>
                  <a:pt x="637" y="143"/>
                  <a:pt x="637" y="143"/>
                  <a:pt x="637" y="143"/>
                </a:cubicBezTo>
                <a:cubicBezTo>
                  <a:pt x="645" y="135"/>
                  <a:pt x="649" y="123"/>
                  <a:pt x="649" y="111"/>
                </a:cubicBezTo>
                <a:cubicBezTo>
                  <a:pt x="649" y="100"/>
                  <a:pt x="645" y="90"/>
                  <a:pt x="639" y="82"/>
                </a:cubicBezTo>
                <a:lnTo>
                  <a:pt x="588" y="17"/>
                </a:lnTo>
                <a:close/>
                <a:moveTo>
                  <a:pt x="426" y="213"/>
                </a:moveTo>
                <a:cubicBezTo>
                  <a:pt x="411" y="229"/>
                  <a:pt x="411" y="229"/>
                  <a:pt x="411" y="229"/>
                </a:cubicBezTo>
                <a:cubicBezTo>
                  <a:pt x="411" y="230"/>
                  <a:pt x="411" y="230"/>
                  <a:pt x="411" y="231"/>
                </a:cubicBezTo>
                <a:cubicBezTo>
                  <a:pt x="411" y="231"/>
                  <a:pt x="411" y="232"/>
                  <a:pt x="411" y="232"/>
                </a:cubicBezTo>
                <a:cubicBezTo>
                  <a:pt x="504" y="318"/>
                  <a:pt x="504" y="318"/>
                  <a:pt x="504" y="318"/>
                </a:cubicBezTo>
                <a:cubicBezTo>
                  <a:pt x="507" y="321"/>
                  <a:pt x="509" y="325"/>
                  <a:pt x="509" y="330"/>
                </a:cubicBezTo>
                <a:cubicBezTo>
                  <a:pt x="509" y="334"/>
                  <a:pt x="507" y="338"/>
                  <a:pt x="504" y="341"/>
                </a:cubicBezTo>
                <a:cubicBezTo>
                  <a:pt x="499" y="346"/>
                  <a:pt x="499" y="346"/>
                  <a:pt x="499" y="346"/>
                </a:cubicBezTo>
                <a:cubicBezTo>
                  <a:pt x="496" y="350"/>
                  <a:pt x="492" y="351"/>
                  <a:pt x="487" y="351"/>
                </a:cubicBezTo>
                <a:cubicBezTo>
                  <a:pt x="483" y="351"/>
                  <a:pt x="479" y="350"/>
                  <a:pt x="476" y="347"/>
                </a:cubicBezTo>
                <a:cubicBezTo>
                  <a:pt x="390" y="267"/>
                  <a:pt x="390" y="267"/>
                  <a:pt x="390" y="267"/>
                </a:cubicBezTo>
                <a:cubicBezTo>
                  <a:pt x="389" y="267"/>
                  <a:pt x="388" y="267"/>
                  <a:pt x="387" y="267"/>
                </a:cubicBezTo>
                <a:cubicBezTo>
                  <a:pt x="372" y="283"/>
                  <a:pt x="372" y="283"/>
                  <a:pt x="372" y="283"/>
                </a:cubicBezTo>
                <a:cubicBezTo>
                  <a:pt x="372" y="284"/>
                  <a:pt x="372" y="284"/>
                  <a:pt x="372" y="285"/>
                </a:cubicBezTo>
                <a:cubicBezTo>
                  <a:pt x="372" y="285"/>
                  <a:pt x="372" y="286"/>
                  <a:pt x="372" y="286"/>
                </a:cubicBezTo>
                <a:cubicBezTo>
                  <a:pt x="449" y="357"/>
                  <a:pt x="449" y="357"/>
                  <a:pt x="449" y="357"/>
                </a:cubicBezTo>
                <a:cubicBezTo>
                  <a:pt x="452" y="360"/>
                  <a:pt x="454" y="364"/>
                  <a:pt x="454" y="368"/>
                </a:cubicBezTo>
                <a:cubicBezTo>
                  <a:pt x="454" y="373"/>
                  <a:pt x="453" y="377"/>
                  <a:pt x="450" y="380"/>
                </a:cubicBezTo>
                <a:cubicBezTo>
                  <a:pt x="445" y="385"/>
                  <a:pt x="445" y="385"/>
                  <a:pt x="445" y="385"/>
                </a:cubicBezTo>
                <a:cubicBezTo>
                  <a:pt x="442" y="388"/>
                  <a:pt x="437" y="390"/>
                  <a:pt x="432" y="390"/>
                </a:cubicBezTo>
                <a:cubicBezTo>
                  <a:pt x="428" y="390"/>
                  <a:pt x="424" y="389"/>
                  <a:pt x="421" y="386"/>
                </a:cubicBezTo>
                <a:cubicBezTo>
                  <a:pt x="345" y="315"/>
                  <a:pt x="345" y="315"/>
                  <a:pt x="345" y="315"/>
                </a:cubicBezTo>
                <a:cubicBezTo>
                  <a:pt x="344" y="315"/>
                  <a:pt x="343" y="315"/>
                  <a:pt x="342" y="316"/>
                </a:cubicBezTo>
                <a:cubicBezTo>
                  <a:pt x="327" y="331"/>
                  <a:pt x="327" y="331"/>
                  <a:pt x="327" y="331"/>
                </a:cubicBezTo>
                <a:cubicBezTo>
                  <a:pt x="327" y="332"/>
                  <a:pt x="327" y="332"/>
                  <a:pt x="327" y="333"/>
                </a:cubicBezTo>
                <a:cubicBezTo>
                  <a:pt x="327" y="334"/>
                  <a:pt x="327" y="334"/>
                  <a:pt x="328" y="334"/>
                </a:cubicBezTo>
                <a:cubicBezTo>
                  <a:pt x="366" y="370"/>
                  <a:pt x="366" y="370"/>
                  <a:pt x="366" y="370"/>
                </a:cubicBezTo>
                <a:cubicBezTo>
                  <a:pt x="369" y="373"/>
                  <a:pt x="371" y="377"/>
                  <a:pt x="371" y="381"/>
                </a:cubicBezTo>
                <a:cubicBezTo>
                  <a:pt x="371" y="385"/>
                  <a:pt x="369" y="389"/>
                  <a:pt x="366" y="392"/>
                </a:cubicBezTo>
                <a:cubicBezTo>
                  <a:pt x="361" y="397"/>
                  <a:pt x="361" y="397"/>
                  <a:pt x="361" y="397"/>
                </a:cubicBezTo>
                <a:cubicBezTo>
                  <a:pt x="358" y="401"/>
                  <a:pt x="354" y="403"/>
                  <a:pt x="349" y="403"/>
                </a:cubicBezTo>
                <a:cubicBezTo>
                  <a:pt x="345" y="403"/>
                  <a:pt x="341" y="401"/>
                  <a:pt x="338" y="398"/>
                </a:cubicBezTo>
                <a:cubicBezTo>
                  <a:pt x="306" y="368"/>
                  <a:pt x="306" y="368"/>
                  <a:pt x="306" y="368"/>
                </a:cubicBezTo>
                <a:cubicBezTo>
                  <a:pt x="308" y="363"/>
                  <a:pt x="310" y="356"/>
                  <a:pt x="310" y="351"/>
                </a:cubicBezTo>
                <a:cubicBezTo>
                  <a:pt x="310" y="339"/>
                  <a:pt x="305" y="328"/>
                  <a:pt x="297" y="320"/>
                </a:cubicBezTo>
                <a:cubicBezTo>
                  <a:pt x="291" y="315"/>
                  <a:pt x="291" y="315"/>
                  <a:pt x="291" y="315"/>
                </a:cubicBezTo>
                <a:cubicBezTo>
                  <a:pt x="283" y="308"/>
                  <a:pt x="273" y="304"/>
                  <a:pt x="262" y="304"/>
                </a:cubicBezTo>
                <a:cubicBezTo>
                  <a:pt x="262" y="304"/>
                  <a:pt x="262" y="304"/>
                  <a:pt x="262" y="304"/>
                </a:cubicBezTo>
                <a:cubicBezTo>
                  <a:pt x="261" y="293"/>
                  <a:pt x="250" y="276"/>
                  <a:pt x="249" y="275"/>
                </a:cubicBezTo>
                <a:cubicBezTo>
                  <a:pt x="243" y="270"/>
                  <a:pt x="243" y="270"/>
                  <a:pt x="243" y="270"/>
                </a:cubicBezTo>
                <a:cubicBezTo>
                  <a:pt x="238" y="265"/>
                  <a:pt x="231" y="261"/>
                  <a:pt x="224" y="259"/>
                </a:cubicBezTo>
                <a:cubicBezTo>
                  <a:pt x="225" y="255"/>
                  <a:pt x="226" y="251"/>
                  <a:pt x="226" y="248"/>
                </a:cubicBezTo>
                <a:cubicBezTo>
                  <a:pt x="226" y="236"/>
                  <a:pt x="221" y="225"/>
                  <a:pt x="213" y="217"/>
                </a:cubicBezTo>
                <a:cubicBezTo>
                  <a:pt x="208" y="212"/>
                  <a:pt x="208" y="212"/>
                  <a:pt x="208" y="212"/>
                </a:cubicBezTo>
                <a:cubicBezTo>
                  <a:pt x="200" y="205"/>
                  <a:pt x="190" y="201"/>
                  <a:pt x="179" y="201"/>
                </a:cubicBezTo>
                <a:cubicBezTo>
                  <a:pt x="178" y="201"/>
                  <a:pt x="178" y="201"/>
                  <a:pt x="177" y="201"/>
                </a:cubicBezTo>
                <a:cubicBezTo>
                  <a:pt x="176" y="191"/>
                  <a:pt x="172" y="181"/>
                  <a:pt x="164" y="174"/>
                </a:cubicBezTo>
                <a:cubicBezTo>
                  <a:pt x="159" y="169"/>
                  <a:pt x="159" y="169"/>
                  <a:pt x="159" y="169"/>
                </a:cubicBezTo>
                <a:cubicBezTo>
                  <a:pt x="151" y="161"/>
                  <a:pt x="141" y="157"/>
                  <a:pt x="131" y="157"/>
                </a:cubicBezTo>
                <a:cubicBezTo>
                  <a:pt x="130" y="157"/>
                  <a:pt x="130" y="157"/>
                  <a:pt x="130" y="157"/>
                </a:cubicBezTo>
                <a:cubicBezTo>
                  <a:pt x="129" y="157"/>
                  <a:pt x="129" y="157"/>
                  <a:pt x="129" y="157"/>
                </a:cubicBezTo>
                <a:cubicBezTo>
                  <a:pt x="118" y="157"/>
                  <a:pt x="107" y="162"/>
                  <a:pt x="99" y="170"/>
                </a:cubicBezTo>
                <a:cubicBezTo>
                  <a:pt x="88" y="182"/>
                  <a:pt x="88" y="182"/>
                  <a:pt x="88" y="182"/>
                </a:cubicBezTo>
                <a:cubicBezTo>
                  <a:pt x="31" y="135"/>
                  <a:pt x="31" y="135"/>
                  <a:pt x="31" y="135"/>
                </a:cubicBezTo>
                <a:cubicBezTo>
                  <a:pt x="28" y="131"/>
                  <a:pt x="26" y="127"/>
                  <a:pt x="26" y="122"/>
                </a:cubicBezTo>
                <a:cubicBezTo>
                  <a:pt x="26" y="119"/>
                  <a:pt x="27" y="115"/>
                  <a:pt x="30" y="112"/>
                </a:cubicBezTo>
                <a:cubicBezTo>
                  <a:pt x="91" y="44"/>
                  <a:pt x="91" y="44"/>
                  <a:pt x="91" y="44"/>
                </a:cubicBezTo>
                <a:cubicBezTo>
                  <a:pt x="93" y="42"/>
                  <a:pt x="96" y="39"/>
                  <a:pt x="100" y="38"/>
                </a:cubicBezTo>
                <a:cubicBezTo>
                  <a:pt x="104" y="36"/>
                  <a:pt x="109" y="35"/>
                  <a:pt x="113" y="35"/>
                </a:cubicBezTo>
                <a:cubicBezTo>
                  <a:pt x="116" y="35"/>
                  <a:pt x="120" y="36"/>
                  <a:pt x="122" y="37"/>
                </a:cubicBezTo>
                <a:cubicBezTo>
                  <a:pt x="155" y="51"/>
                  <a:pt x="155" y="51"/>
                  <a:pt x="155" y="51"/>
                </a:cubicBezTo>
                <a:cubicBezTo>
                  <a:pt x="164" y="55"/>
                  <a:pt x="175" y="57"/>
                  <a:pt x="187" y="57"/>
                </a:cubicBezTo>
                <a:cubicBezTo>
                  <a:pt x="199" y="57"/>
                  <a:pt x="210" y="55"/>
                  <a:pt x="219" y="51"/>
                </a:cubicBezTo>
                <a:cubicBezTo>
                  <a:pt x="252" y="37"/>
                  <a:pt x="252" y="37"/>
                  <a:pt x="252" y="37"/>
                </a:cubicBezTo>
                <a:cubicBezTo>
                  <a:pt x="257" y="35"/>
                  <a:pt x="264" y="34"/>
                  <a:pt x="271" y="34"/>
                </a:cubicBezTo>
                <a:cubicBezTo>
                  <a:pt x="272" y="34"/>
                  <a:pt x="272" y="34"/>
                  <a:pt x="272" y="34"/>
                </a:cubicBezTo>
                <a:cubicBezTo>
                  <a:pt x="274" y="34"/>
                  <a:pt x="274" y="34"/>
                  <a:pt x="274" y="34"/>
                </a:cubicBezTo>
                <a:cubicBezTo>
                  <a:pt x="281" y="34"/>
                  <a:pt x="289" y="35"/>
                  <a:pt x="294" y="38"/>
                </a:cubicBezTo>
                <a:cubicBezTo>
                  <a:pt x="296" y="39"/>
                  <a:pt x="298" y="40"/>
                  <a:pt x="300" y="41"/>
                </a:cubicBezTo>
                <a:cubicBezTo>
                  <a:pt x="268" y="63"/>
                  <a:pt x="268" y="63"/>
                  <a:pt x="268" y="63"/>
                </a:cubicBezTo>
                <a:cubicBezTo>
                  <a:pt x="257" y="71"/>
                  <a:pt x="251" y="83"/>
                  <a:pt x="251" y="96"/>
                </a:cubicBezTo>
                <a:cubicBezTo>
                  <a:pt x="251" y="105"/>
                  <a:pt x="254" y="114"/>
                  <a:pt x="259" y="121"/>
                </a:cubicBezTo>
                <a:cubicBezTo>
                  <a:pt x="259" y="121"/>
                  <a:pt x="259" y="121"/>
                  <a:pt x="259" y="121"/>
                </a:cubicBezTo>
                <a:cubicBezTo>
                  <a:pt x="263" y="127"/>
                  <a:pt x="263" y="127"/>
                  <a:pt x="263" y="127"/>
                </a:cubicBezTo>
                <a:cubicBezTo>
                  <a:pt x="272" y="138"/>
                  <a:pt x="286" y="145"/>
                  <a:pt x="300" y="145"/>
                </a:cubicBezTo>
                <a:cubicBezTo>
                  <a:pt x="308" y="145"/>
                  <a:pt x="316" y="143"/>
                  <a:pt x="323" y="138"/>
                </a:cubicBezTo>
                <a:cubicBezTo>
                  <a:pt x="343" y="126"/>
                  <a:pt x="343" y="126"/>
                  <a:pt x="343" y="126"/>
                </a:cubicBezTo>
                <a:cubicBezTo>
                  <a:pt x="347" y="124"/>
                  <a:pt x="353" y="123"/>
                  <a:pt x="359" y="123"/>
                </a:cubicBezTo>
                <a:cubicBezTo>
                  <a:pt x="366" y="123"/>
                  <a:pt x="373" y="124"/>
                  <a:pt x="378" y="128"/>
                </a:cubicBezTo>
                <a:cubicBezTo>
                  <a:pt x="434" y="168"/>
                  <a:pt x="434" y="168"/>
                  <a:pt x="434" y="168"/>
                </a:cubicBezTo>
                <a:cubicBezTo>
                  <a:pt x="446" y="177"/>
                  <a:pt x="466" y="193"/>
                  <a:pt x="478" y="204"/>
                </a:cubicBezTo>
                <a:cubicBezTo>
                  <a:pt x="543" y="264"/>
                  <a:pt x="543" y="264"/>
                  <a:pt x="543" y="264"/>
                </a:cubicBezTo>
                <a:cubicBezTo>
                  <a:pt x="546" y="267"/>
                  <a:pt x="548" y="271"/>
                  <a:pt x="548" y="276"/>
                </a:cubicBezTo>
                <a:cubicBezTo>
                  <a:pt x="548" y="280"/>
                  <a:pt x="546" y="284"/>
                  <a:pt x="543" y="287"/>
                </a:cubicBezTo>
                <a:cubicBezTo>
                  <a:pt x="538" y="292"/>
                  <a:pt x="538" y="292"/>
                  <a:pt x="538" y="292"/>
                </a:cubicBezTo>
                <a:cubicBezTo>
                  <a:pt x="535" y="296"/>
                  <a:pt x="531" y="297"/>
                  <a:pt x="526" y="297"/>
                </a:cubicBezTo>
                <a:cubicBezTo>
                  <a:pt x="522" y="297"/>
                  <a:pt x="518" y="296"/>
                  <a:pt x="515" y="293"/>
                </a:cubicBezTo>
                <a:cubicBezTo>
                  <a:pt x="429" y="213"/>
                  <a:pt x="429" y="213"/>
                  <a:pt x="429" y="213"/>
                </a:cubicBezTo>
                <a:cubicBezTo>
                  <a:pt x="428" y="213"/>
                  <a:pt x="427" y="213"/>
                  <a:pt x="426" y="213"/>
                </a:cubicBezTo>
                <a:close/>
                <a:moveTo>
                  <a:pt x="219" y="366"/>
                </a:moveTo>
                <a:cubicBezTo>
                  <a:pt x="250" y="334"/>
                  <a:pt x="250" y="334"/>
                  <a:pt x="250" y="334"/>
                </a:cubicBezTo>
                <a:cubicBezTo>
                  <a:pt x="253" y="331"/>
                  <a:pt x="258" y="329"/>
                  <a:pt x="262" y="329"/>
                </a:cubicBezTo>
                <a:cubicBezTo>
                  <a:pt x="267" y="329"/>
                  <a:pt x="271" y="331"/>
                  <a:pt x="274" y="334"/>
                </a:cubicBezTo>
                <a:cubicBezTo>
                  <a:pt x="279" y="339"/>
                  <a:pt x="279" y="339"/>
                  <a:pt x="279" y="339"/>
                </a:cubicBezTo>
                <a:cubicBezTo>
                  <a:pt x="282" y="342"/>
                  <a:pt x="284" y="346"/>
                  <a:pt x="284" y="351"/>
                </a:cubicBezTo>
                <a:cubicBezTo>
                  <a:pt x="284" y="355"/>
                  <a:pt x="283" y="359"/>
                  <a:pt x="280" y="362"/>
                </a:cubicBezTo>
                <a:cubicBezTo>
                  <a:pt x="249" y="394"/>
                  <a:pt x="249" y="394"/>
                  <a:pt x="249" y="394"/>
                </a:cubicBezTo>
                <a:cubicBezTo>
                  <a:pt x="245" y="398"/>
                  <a:pt x="240" y="399"/>
                  <a:pt x="237" y="399"/>
                </a:cubicBezTo>
                <a:cubicBezTo>
                  <a:pt x="233" y="399"/>
                  <a:pt x="229" y="398"/>
                  <a:pt x="225" y="395"/>
                </a:cubicBezTo>
                <a:cubicBezTo>
                  <a:pt x="220" y="390"/>
                  <a:pt x="220" y="390"/>
                  <a:pt x="220" y="390"/>
                </a:cubicBezTo>
                <a:cubicBezTo>
                  <a:pt x="217" y="386"/>
                  <a:pt x="215" y="382"/>
                  <a:pt x="215" y="378"/>
                </a:cubicBezTo>
                <a:cubicBezTo>
                  <a:pt x="215" y="373"/>
                  <a:pt x="217" y="369"/>
                  <a:pt x="219" y="366"/>
                </a:cubicBezTo>
                <a:close/>
                <a:moveTo>
                  <a:pt x="171" y="373"/>
                </a:moveTo>
                <a:cubicBezTo>
                  <a:pt x="167" y="373"/>
                  <a:pt x="163" y="371"/>
                  <a:pt x="159" y="368"/>
                </a:cubicBezTo>
                <a:cubicBezTo>
                  <a:pt x="154" y="363"/>
                  <a:pt x="154" y="363"/>
                  <a:pt x="154" y="363"/>
                </a:cubicBezTo>
                <a:cubicBezTo>
                  <a:pt x="151" y="360"/>
                  <a:pt x="149" y="356"/>
                  <a:pt x="149" y="351"/>
                </a:cubicBezTo>
                <a:cubicBezTo>
                  <a:pt x="149" y="347"/>
                  <a:pt x="150" y="344"/>
                  <a:pt x="153" y="341"/>
                </a:cubicBezTo>
                <a:cubicBezTo>
                  <a:pt x="203" y="288"/>
                  <a:pt x="203" y="288"/>
                  <a:pt x="203" y="288"/>
                </a:cubicBezTo>
                <a:cubicBezTo>
                  <a:pt x="207" y="285"/>
                  <a:pt x="210" y="284"/>
                  <a:pt x="214" y="284"/>
                </a:cubicBezTo>
                <a:cubicBezTo>
                  <a:pt x="219" y="284"/>
                  <a:pt x="223" y="285"/>
                  <a:pt x="226" y="288"/>
                </a:cubicBezTo>
                <a:cubicBezTo>
                  <a:pt x="231" y="293"/>
                  <a:pt x="231" y="293"/>
                  <a:pt x="231" y="293"/>
                </a:cubicBezTo>
                <a:cubicBezTo>
                  <a:pt x="234" y="296"/>
                  <a:pt x="236" y="301"/>
                  <a:pt x="236" y="305"/>
                </a:cubicBezTo>
                <a:cubicBezTo>
                  <a:pt x="236" y="309"/>
                  <a:pt x="235" y="313"/>
                  <a:pt x="232" y="317"/>
                </a:cubicBezTo>
                <a:cubicBezTo>
                  <a:pt x="183" y="368"/>
                  <a:pt x="183" y="368"/>
                  <a:pt x="183" y="368"/>
                </a:cubicBezTo>
                <a:cubicBezTo>
                  <a:pt x="180" y="371"/>
                  <a:pt x="175" y="373"/>
                  <a:pt x="171" y="373"/>
                </a:cubicBezTo>
                <a:close/>
                <a:moveTo>
                  <a:pt x="63" y="245"/>
                </a:moveTo>
                <a:cubicBezTo>
                  <a:pt x="118" y="188"/>
                  <a:pt x="118" y="188"/>
                  <a:pt x="118" y="188"/>
                </a:cubicBezTo>
                <a:cubicBezTo>
                  <a:pt x="121" y="184"/>
                  <a:pt x="125" y="182"/>
                  <a:pt x="130" y="182"/>
                </a:cubicBezTo>
                <a:cubicBezTo>
                  <a:pt x="134" y="182"/>
                  <a:pt x="138" y="184"/>
                  <a:pt x="141" y="187"/>
                </a:cubicBezTo>
                <a:cubicBezTo>
                  <a:pt x="146" y="192"/>
                  <a:pt x="146" y="192"/>
                  <a:pt x="146" y="192"/>
                </a:cubicBezTo>
                <a:cubicBezTo>
                  <a:pt x="148" y="194"/>
                  <a:pt x="152" y="200"/>
                  <a:pt x="152" y="204"/>
                </a:cubicBezTo>
                <a:cubicBezTo>
                  <a:pt x="152" y="207"/>
                  <a:pt x="151" y="211"/>
                  <a:pt x="149" y="213"/>
                </a:cubicBezTo>
                <a:cubicBezTo>
                  <a:pt x="149" y="213"/>
                  <a:pt x="100" y="264"/>
                  <a:pt x="90" y="275"/>
                </a:cubicBezTo>
                <a:cubicBezTo>
                  <a:pt x="87" y="277"/>
                  <a:pt x="84" y="278"/>
                  <a:pt x="80" y="278"/>
                </a:cubicBezTo>
                <a:cubicBezTo>
                  <a:pt x="76" y="278"/>
                  <a:pt x="72" y="276"/>
                  <a:pt x="69" y="273"/>
                </a:cubicBezTo>
                <a:cubicBezTo>
                  <a:pt x="63" y="268"/>
                  <a:pt x="63" y="268"/>
                  <a:pt x="63" y="268"/>
                </a:cubicBezTo>
                <a:cubicBezTo>
                  <a:pt x="60" y="265"/>
                  <a:pt x="59" y="261"/>
                  <a:pt x="59" y="256"/>
                </a:cubicBezTo>
                <a:cubicBezTo>
                  <a:pt x="59" y="252"/>
                  <a:pt x="60" y="248"/>
                  <a:pt x="63" y="245"/>
                </a:cubicBezTo>
                <a:close/>
                <a:moveTo>
                  <a:pt x="94" y="307"/>
                </a:moveTo>
                <a:cubicBezTo>
                  <a:pt x="94" y="307"/>
                  <a:pt x="166" y="232"/>
                  <a:pt x="167" y="231"/>
                </a:cubicBezTo>
                <a:cubicBezTo>
                  <a:pt x="170" y="228"/>
                  <a:pt x="174" y="226"/>
                  <a:pt x="179" y="226"/>
                </a:cubicBezTo>
                <a:cubicBezTo>
                  <a:pt x="183" y="226"/>
                  <a:pt x="187" y="228"/>
                  <a:pt x="190" y="230"/>
                </a:cubicBezTo>
                <a:cubicBezTo>
                  <a:pt x="195" y="236"/>
                  <a:pt x="195" y="236"/>
                  <a:pt x="195" y="236"/>
                </a:cubicBezTo>
                <a:cubicBezTo>
                  <a:pt x="199" y="239"/>
                  <a:pt x="201" y="243"/>
                  <a:pt x="201" y="248"/>
                </a:cubicBezTo>
                <a:cubicBezTo>
                  <a:pt x="201" y="252"/>
                  <a:pt x="199" y="256"/>
                  <a:pt x="196" y="259"/>
                </a:cubicBezTo>
                <a:cubicBezTo>
                  <a:pt x="123" y="335"/>
                  <a:pt x="123" y="335"/>
                  <a:pt x="123" y="335"/>
                </a:cubicBezTo>
                <a:cubicBezTo>
                  <a:pt x="119" y="339"/>
                  <a:pt x="114" y="340"/>
                  <a:pt x="111" y="340"/>
                </a:cubicBezTo>
                <a:cubicBezTo>
                  <a:pt x="107" y="340"/>
                  <a:pt x="103" y="339"/>
                  <a:pt x="100" y="336"/>
                </a:cubicBezTo>
                <a:cubicBezTo>
                  <a:pt x="94" y="331"/>
                  <a:pt x="94" y="331"/>
                  <a:pt x="94" y="331"/>
                </a:cubicBezTo>
                <a:cubicBezTo>
                  <a:pt x="91" y="327"/>
                  <a:pt x="89" y="323"/>
                  <a:pt x="89" y="319"/>
                </a:cubicBezTo>
                <a:cubicBezTo>
                  <a:pt x="89" y="315"/>
                  <a:pt x="91" y="311"/>
                  <a:pt x="94" y="307"/>
                </a:cubicBezTo>
                <a:close/>
                <a:moveTo>
                  <a:pt x="618" y="126"/>
                </a:moveTo>
                <a:cubicBezTo>
                  <a:pt x="533" y="220"/>
                  <a:pt x="533" y="220"/>
                  <a:pt x="533" y="220"/>
                </a:cubicBezTo>
                <a:cubicBezTo>
                  <a:pt x="495" y="185"/>
                  <a:pt x="495" y="185"/>
                  <a:pt x="495" y="185"/>
                </a:cubicBezTo>
                <a:cubicBezTo>
                  <a:pt x="482" y="173"/>
                  <a:pt x="462" y="157"/>
                  <a:pt x="449" y="147"/>
                </a:cubicBezTo>
                <a:cubicBezTo>
                  <a:pt x="393" y="107"/>
                  <a:pt x="393" y="107"/>
                  <a:pt x="393" y="107"/>
                </a:cubicBezTo>
                <a:cubicBezTo>
                  <a:pt x="383" y="101"/>
                  <a:pt x="372" y="97"/>
                  <a:pt x="359" y="97"/>
                </a:cubicBezTo>
                <a:cubicBezTo>
                  <a:pt x="348" y="97"/>
                  <a:pt x="338" y="100"/>
                  <a:pt x="330" y="104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1" y="122"/>
                  <a:pt x="289" y="119"/>
                  <a:pt x="284" y="112"/>
                </a:cubicBezTo>
                <a:cubicBezTo>
                  <a:pt x="280" y="106"/>
                  <a:pt x="280" y="106"/>
                  <a:pt x="280" y="106"/>
                </a:cubicBezTo>
                <a:cubicBezTo>
                  <a:pt x="280" y="106"/>
                  <a:pt x="280" y="106"/>
                  <a:pt x="279" y="106"/>
                </a:cubicBezTo>
                <a:cubicBezTo>
                  <a:pt x="277" y="103"/>
                  <a:pt x="276" y="100"/>
                  <a:pt x="276" y="96"/>
                </a:cubicBezTo>
                <a:cubicBezTo>
                  <a:pt x="276" y="91"/>
                  <a:pt x="279" y="86"/>
                  <a:pt x="283" y="84"/>
                </a:cubicBezTo>
                <a:cubicBezTo>
                  <a:pt x="343" y="41"/>
                  <a:pt x="343" y="41"/>
                  <a:pt x="343" y="41"/>
                </a:cubicBezTo>
                <a:cubicBezTo>
                  <a:pt x="348" y="38"/>
                  <a:pt x="357" y="35"/>
                  <a:pt x="365" y="35"/>
                </a:cubicBezTo>
                <a:cubicBezTo>
                  <a:pt x="371" y="35"/>
                  <a:pt x="376" y="36"/>
                  <a:pt x="380" y="38"/>
                </a:cubicBezTo>
                <a:cubicBezTo>
                  <a:pt x="429" y="62"/>
                  <a:pt x="429" y="62"/>
                  <a:pt x="429" y="62"/>
                </a:cubicBezTo>
                <a:cubicBezTo>
                  <a:pt x="437" y="66"/>
                  <a:pt x="446" y="68"/>
                  <a:pt x="457" y="68"/>
                </a:cubicBezTo>
                <a:cubicBezTo>
                  <a:pt x="471" y="68"/>
                  <a:pt x="483" y="65"/>
                  <a:pt x="492" y="59"/>
                </a:cubicBezTo>
                <a:cubicBezTo>
                  <a:pt x="542" y="28"/>
                  <a:pt x="542" y="28"/>
                  <a:pt x="542" y="28"/>
                </a:cubicBezTo>
                <a:cubicBezTo>
                  <a:pt x="545" y="26"/>
                  <a:pt x="549" y="25"/>
                  <a:pt x="552" y="25"/>
                </a:cubicBezTo>
                <a:cubicBezTo>
                  <a:pt x="558" y="25"/>
                  <a:pt x="565" y="28"/>
                  <a:pt x="568" y="32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22" y="101"/>
                  <a:pt x="623" y="106"/>
                  <a:pt x="623" y="111"/>
                </a:cubicBezTo>
                <a:cubicBezTo>
                  <a:pt x="623" y="117"/>
                  <a:pt x="621" y="122"/>
                  <a:pt x="618" y="12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pPr defTabSz="1463040"/>
            <a:endParaRPr lang="en-US" sz="2880" dirty="0">
              <a:solidFill>
                <a:srgbClr val="262626"/>
              </a:solidFill>
              <a:latin typeface="Roboto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6C2C1F29-6FBA-C470-ED6F-D4C18D8A04B9}"/>
              </a:ext>
            </a:extLst>
          </p:cNvPr>
          <p:cNvSpPr/>
          <p:nvPr/>
        </p:nvSpPr>
        <p:spPr>
          <a:xfrm>
            <a:off x="152400" y="206830"/>
            <a:ext cx="14216563" cy="796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rgbClr val="002060"/>
                </a:solidFill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Outliers Detection | Handling | One Hot &amp; Label Encoding</a:t>
            </a:r>
          </a:p>
        </p:txBody>
      </p:sp>
    </p:spTree>
    <p:extLst>
      <p:ext uri="{BB962C8B-B14F-4D97-AF65-F5344CB8AC3E}">
        <p14:creationId xmlns:p14="http://schemas.microsoft.com/office/powerpoint/2010/main" val="420509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5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  <p:bldP spid="22" grpId="0" animBg="1"/>
      <p:bldP spid="39" grpId="0" animBg="1"/>
      <p:bldP spid="50" grpId="0" animBg="1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0581" y="120182"/>
            <a:ext cx="10183892" cy="480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Model Building: </a:t>
            </a:r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Model Training, Feature Scaling | PCA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292" y="1390744"/>
            <a:ext cx="816054" cy="1305758"/>
          </a:xfrm>
          <a:prstGeom prst="rect">
            <a:avLst/>
          </a:prstGeom>
          <a:effectLst>
            <a:glow rad="50800">
              <a:schemeClr val="accent1">
                <a:alpha val="60000"/>
              </a:schemeClr>
            </a:glow>
            <a:outerShdw blurRad="50800" dist="50800" dir="5400000" sx="59000" sy="59000" algn="ctr" rotWithShape="0">
              <a:srgbClr val="000000">
                <a:alpha val="43137"/>
              </a:srgbClr>
            </a:outerShdw>
            <a:reflection stA="45000" endPos="16000" dist="508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8519139" y="1391810"/>
            <a:ext cx="1920240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2150" b="1" dirty="0">
                <a:solidFill>
                  <a:srgbClr val="00002E"/>
                </a:solidFill>
                <a:latin typeface="Merriweather Bold" panose="020B0604020202020204" charset="0"/>
                <a:cs typeface="Merriweather Bold" panose="020B0604020202020204" charset="0"/>
              </a:rPr>
              <a:t>Data Preparation</a:t>
            </a:r>
          </a:p>
        </p:txBody>
      </p:sp>
      <p:sp>
        <p:nvSpPr>
          <p:cNvPr id="5" name="Text 2"/>
          <p:cNvSpPr/>
          <p:nvPr/>
        </p:nvSpPr>
        <p:spPr>
          <a:xfrm>
            <a:off x="8519140" y="1750782"/>
            <a:ext cx="5896772" cy="827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Defined features (X) and target variable (y) from the dataset.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Split the data into training and testing sets with an 80/20 ratio,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 80% for training and 20% for testing.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292" y="2696502"/>
            <a:ext cx="816054" cy="1305758"/>
          </a:xfrm>
          <a:prstGeom prst="rect">
            <a:avLst/>
          </a:prstGeom>
          <a:effectLst>
            <a:glow rad="50800">
              <a:schemeClr val="accent1">
                <a:alpha val="60000"/>
              </a:schemeClr>
            </a:glow>
            <a:outerShdw blurRad="50800" dist="50800" dir="5400000" sx="59000" sy="59000" algn="ctr" rotWithShape="0">
              <a:srgbClr val="000000">
                <a:alpha val="43137"/>
              </a:srgbClr>
            </a:outerShdw>
            <a:reflection stA="45000" endPos="16000" dist="50800" dir="5400000" sy="-100000" algn="bl" rotWithShape="0"/>
          </a:effectLst>
        </p:spPr>
      </p:pic>
      <p:sp>
        <p:nvSpPr>
          <p:cNvPr id="7" name="Text 3"/>
          <p:cNvSpPr/>
          <p:nvPr/>
        </p:nvSpPr>
        <p:spPr>
          <a:xfrm>
            <a:off x="8519139" y="2859618"/>
            <a:ext cx="1920240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5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Feature Scaling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8519139" y="3149378"/>
            <a:ext cx="6009661" cy="659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marR="0" lvl="0" indent="-28575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Applied *StandardScaler* to standardize the features, ensuring</a:t>
            </a:r>
          </a:p>
          <a:p>
            <a:pPr marR="0" lvl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1400" dirty="0">
                <a:solidFill>
                  <a:srgbClr val="00002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hey have a mean of 0 and a standard deviation of 1.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8292" y="4002261"/>
            <a:ext cx="816054" cy="1305758"/>
          </a:xfrm>
          <a:prstGeom prst="rect">
            <a:avLst/>
          </a:prstGeom>
          <a:effectLst>
            <a:glow rad="50800">
              <a:schemeClr val="accent1">
                <a:alpha val="60000"/>
              </a:schemeClr>
            </a:glow>
            <a:outerShdw blurRad="50800" dist="50800" dir="5400000" sx="59000" sy="59000" algn="ctr" rotWithShape="0">
              <a:srgbClr val="000000">
                <a:alpha val="43137"/>
              </a:srgbClr>
            </a:outerShdw>
            <a:reflection stA="45000" endPos="16000" dist="50800" dir="5400000" sy="-100000" algn="bl" rotWithShape="0"/>
          </a:effectLst>
        </p:spPr>
      </p:pic>
      <p:sp>
        <p:nvSpPr>
          <p:cNvPr id="10" name="Text 5"/>
          <p:cNvSpPr/>
          <p:nvPr/>
        </p:nvSpPr>
        <p:spPr>
          <a:xfrm>
            <a:off x="8519139" y="3980179"/>
            <a:ext cx="2240042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5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Dimensionality Reduction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8519139" y="4242786"/>
            <a:ext cx="6009661" cy="88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Utilized Principal Component Analysis (PCA) to reduce the feature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set to 10 components, retaining the most significant variance in the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8292" y="5308019"/>
            <a:ext cx="816054" cy="1305758"/>
          </a:xfrm>
          <a:prstGeom prst="rect">
            <a:avLst/>
          </a:prstGeom>
          <a:effectLst>
            <a:glow rad="50800">
              <a:schemeClr val="accent1">
                <a:alpha val="60000"/>
              </a:schemeClr>
            </a:glow>
            <a:outerShdw blurRad="50800" dist="50800" dir="5400000" sx="59000" sy="59000" algn="ctr" rotWithShape="0">
              <a:srgbClr val="000000">
                <a:alpha val="43137"/>
              </a:srgbClr>
            </a:outerShdw>
            <a:reflection stA="45000" endPos="16000" dist="50800" dir="5400000" sy="-100000" algn="bl" rotWithShape="0"/>
          </a:effectLst>
        </p:spPr>
      </p:pic>
      <p:sp>
        <p:nvSpPr>
          <p:cNvPr id="13" name="Text 7"/>
          <p:cNvSpPr/>
          <p:nvPr/>
        </p:nvSpPr>
        <p:spPr>
          <a:xfrm>
            <a:off x="8519139" y="5204911"/>
            <a:ext cx="1920240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5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Model Training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8519139" y="5471283"/>
            <a:ext cx="5896773" cy="1007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Trained three regression models: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Linear Regression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Decision Tree Regressor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Random Forest Regressor with 100 estimators.</a:t>
            </a: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8292" y="6613778"/>
            <a:ext cx="816054" cy="1305758"/>
          </a:xfrm>
          <a:prstGeom prst="rect">
            <a:avLst/>
          </a:prstGeom>
          <a:effectLst>
            <a:glow rad="50800">
              <a:schemeClr val="accent1">
                <a:alpha val="60000"/>
              </a:schemeClr>
            </a:glow>
            <a:outerShdw blurRad="50800" dist="50800" dir="5400000" sx="59000" sy="59000" algn="ctr" rotWithShape="0">
              <a:srgbClr val="000000">
                <a:alpha val="43137"/>
              </a:srgbClr>
            </a:outerShdw>
            <a:reflection stA="45000" endPos="16000" dist="50800" dir="5400000" sy="-100000" algn="bl" rotWithShape="0"/>
          </a:effectLst>
        </p:spPr>
      </p:pic>
      <p:sp>
        <p:nvSpPr>
          <p:cNvPr id="16" name="Text 9"/>
          <p:cNvSpPr/>
          <p:nvPr/>
        </p:nvSpPr>
        <p:spPr>
          <a:xfrm>
            <a:off x="8519139" y="6649568"/>
            <a:ext cx="2084427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5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Performance Evaluation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8519139" y="6929592"/>
            <a:ext cx="6009661" cy="1114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Evaluated each model's performance using: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Mean Absolute Error (MAE)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Root Mean Squared Error (RMSE)</a:t>
            </a:r>
          </a:p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- R² Score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BE4FFE-9535-4363-60A5-1CC58F3AB975}"/>
              </a:ext>
            </a:extLst>
          </p:cNvPr>
          <p:cNvSpPr/>
          <p:nvPr/>
        </p:nvSpPr>
        <p:spPr>
          <a:xfrm>
            <a:off x="0" y="709970"/>
            <a:ext cx="7315200" cy="7519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02FBD1-2224-44B0-8701-8D58236C1BE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9497"/>
          <a:stretch/>
        </p:blipFill>
        <p:spPr>
          <a:xfrm>
            <a:off x="101600" y="709970"/>
            <a:ext cx="7111897" cy="37810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795BAF9-89F3-A958-2E09-3B16483D8D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736" y="4490977"/>
            <a:ext cx="7105761" cy="37386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CC6F2E3-9E7A-E7FE-3B3A-EE1A4CA99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C20AE5A-4FC9-E507-C151-8154C31BAED1}"/>
              </a:ext>
            </a:extLst>
          </p:cNvPr>
          <p:cNvSpPr/>
          <p:nvPr/>
        </p:nvSpPr>
        <p:spPr>
          <a:xfrm>
            <a:off x="8075172" y="0"/>
            <a:ext cx="6633458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B991F848-A6D9-B398-F983-454129E44509}"/>
              </a:ext>
            </a:extLst>
          </p:cNvPr>
          <p:cNvSpPr/>
          <p:nvPr/>
        </p:nvSpPr>
        <p:spPr>
          <a:xfrm>
            <a:off x="423613" y="1030224"/>
            <a:ext cx="447079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231D2B5-C060-E528-3834-EC2C45E32424}"/>
              </a:ext>
            </a:extLst>
          </p:cNvPr>
          <p:cNvSpPr/>
          <p:nvPr/>
        </p:nvSpPr>
        <p:spPr>
          <a:xfrm>
            <a:off x="577929" y="1187709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1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2CEA339-35C6-C166-9981-E2D570018BE1}"/>
              </a:ext>
            </a:extLst>
          </p:cNvPr>
          <p:cNvSpPr/>
          <p:nvPr/>
        </p:nvSpPr>
        <p:spPr>
          <a:xfrm>
            <a:off x="1044318" y="1044116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Model Saving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3E26B71-6ED7-5CA1-DE1B-F71C4B263DC3}"/>
              </a:ext>
            </a:extLst>
          </p:cNvPr>
          <p:cNvSpPr/>
          <p:nvPr/>
        </p:nvSpPr>
        <p:spPr>
          <a:xfrm>
            <a:off x="1044319" y="1266381"/>
            <a:ext cx="7030852" cy="481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R="0" lvl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best-performing model, identified as the Random Forest Regressor, was saved using</a:t>
            </a:r>
          </a:p>
          <a:p>
            <a:pPr marR="0" lvl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joblib library. The model is stored as “handset_price_model.pkl” for future use.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99838926-8A6F-7488-EAF9-85CA86F74DA5}"/>
              </a:ext>
            </a:extLst>
          </p:cNvPr>
          <p:cNvSpPr/>
          <p:nvPr/>
        </p:nvSpPr>
        <p:spPr>
          <a:xfrm>
            <a:off x="423614" y="1908370"/>
            <a:ext cx="447078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5BB6881C-57FC-E009-6DFD-A686AAB87DCD}"/>
              </a:ext>
            </a:extLst>
          </p:cNvPr>
          <p:cNvSpPr/>
          <p:nvPr/>
        </p:nvSpPr>
        <p:spPr>
          <a:xfrm>
            <a:off x="589504" y="2070624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2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6724DE40-BEDD-4C8D-CC95-53817C2B95D1}"/>
              </a:ext>
            </a:extLst>
          </p:cNvPr>
          <p:cNvSpPr/>
          <p:nvPr/>
        </p:nvSpPr>
        <p:spPr>
          <a:xfrm>
            <a:off x="1044318" y="1945412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Model Performance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16245D3-DF6E-32EF-CB46-59A8AA1C9FC5}"/>
              </a:ext>
            </a:extLst>
          </p:cNvPr>
          <p:cNvSpPr/>
          <p:nvPr/>
        </p:nvSpPr>
        <p:spPr>
          <a:xfrm>
            <a:off x="1044319" y="2144526"/>
            <a:ext cx="7030852" cy="416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Displayed the performance metrics for each model: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rgbClr val="00002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 Linear Regression | 2. Decision Tree | 3. Random Forest.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2E854C5C-6A39-7E74-FA3A-A4DA2997F8AF}"/>
              </a:ext>
            </a:extLst>
          </p:cNvPr>
          <p:cNvSpPr/>
          <p:nvPr/>
        </p:nvSpPr>
        <p:spPr>
          <a:xfrm>
            <a:off x="423614" y="2855968"/>
            <a:ext cx="447078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35262586-31F6-D497-17E2-0C7EA074BC23}"/>
              </a:ext>
            </a:extLst>
          </p:cNvPr>
          <p:cNvSpPr/>
          <p:nvPr/>
        </p:nvSpPr>
        <p:spPr>
          <a:xfrm>
            <a:off x="600390" y="3015407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3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FD632BA8-BBD2-7F1D-0531-4433A67C9C33}"/>
              </a:ext>
            </a:extLst>
          </p:cNvPr>
          <p:cNvSpPr/>
          <p:nvPr/>
        </p:nvSpPr>
        <p:spPr>
          <a:xfrm>
            <a:off x="1044318" y="2823560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Outcome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D8851C7A-27D8-37FC-5F9F-FCD220D40A40}"/>
              </a:ext>
            </a:extLst>
          </p:cNvPr>
          <p:cNvSpPr/>
          <p:nvPr/>
        </p:nvSpPr>
        <p:spPr>
          <a:xfrm>
            <a:off x="1044319" y="3022674"/>
            <a:ext cx="7030852" cy="621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Random Forest Regressor emerged as the best model based on the performance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metrics, particularly excelling in R² score, indicating it explains a significant portion of the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variance in the target variable (Prize).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944B1706-AFD4-8B53-35B2-185202549EC5}"/>
              </a:ext>
            </a:extLst>
          </p:cNvPr>
          <p:cNvSpPr/>
          <p:nvPr/>
        </p:nvSpPr>
        <p:spPr>
          <a:xfrm>
            <a:off x="423612" y="3780416"/>
            <a:ext cx="447077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chemeClr val="accent6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E8FC9516-D6D4-4E24-3641-7F6EA97D98B8}"/>
              </a:ext>
            </a:extLst>
          </p:cNvPr>
          <p:cNvSpPr/>
          <p:nvPr/>
        </p:nvSpPr>
        <p:spPr>
          <a:xfrm>
            <a:off x="588815" y="3944806"/>
            <a:ext cx="116562" cy="194191"/>
          </a:xfrm>
          <a:prstGeom prst="rect">
            <a:avLst/>
          </a:prstGeom>
          <a:noFill/>
          <a:ln/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4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8F222038-376E-6227-6F26-588B0E624183}"/>
              </a:ext>
            </a:extLst>
          </p:cNvPr>
          <p:cNvSpPr/>
          <p:nvPr/>
        </p:nvSpPr>
        <p:spPr>
          <a:xfrm>
            <a:off x="1044318" y="3840608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Model Loading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0A90D380-8430-7DBA-227D-22428968B01A}"/>
              </a:ext>
            </a:extLst>
          </p:cNvPr>
          <p:cNvSpPr/>
          <p:nvPr/>
        </p:nvSpPr>
        <p:spPr>
          <a:xfrm>
            <a:off x="1044319" y="4062873"/>
            <a:ext cx="7030852" cy="236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saved model (handset_price_model.pkl) was loaded using the joblib library.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32BDBDC8-44FC-FE3F-E671-A4840037DF8C}"/>
              </a:ext>
            </a:extLst>
          </p:cNvPr>
          <p:cNvSpPr/>
          <p:nvPr/>
        </p:nvSpPr>
        <p:spPr>
          <a:xfrm>
            <a:off x="423614" y="4577540"/>
            <a:ext cx="447075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608A009E-AAD7-C992-B15E-5A94B0AC84C3}"/>
              </a:ext>
            </a:extLst>
          </p:cNvPr>
          <p:cNvSpPr/>
          <p:nvPr/>
        </p:nvSpPr>
        <p:spPr>
          <a:xfrm>
            <a:off x="588815" y="4728219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5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9CAEA2A5-2564-FC3F-3018-8A86F4CEDF40}"/>
              </a:ext>
            </a:extLst>
          </p:cNvPr>
          <p:cNvSpPr/>
          <p:nvPr/>
        </p:nvSpPr>
        <p:spPr>
          <a:xfrm>
            <a:off x="1044318" y="4510407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Data Preparation for Predictions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4B402246-7A4B-21B4-27F7-FD732B4074DB}"/>
              </a:ext>
            </a:extLst>
          </p:cNvPr>
          <p:cNvSpPr/>
          <p:nvPr/>
        </p:nvSpPr>
        <p:spPr>
          <a:xfrm>
            <a:off x="1044319" y="4709521"/>
            <a:ext cx="7030852" cy="621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Selected the first 5 entries from the test dataset (X_test) for making predictions.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Scaled the new data using the previously fitted *StandardScaler*.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Transformed the scaled data using *PCA* to match the model's input requirements.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Shape 21">
            <a:extLst>
              <a:ext uri="{FF2B5EF4-FFF2-40B4-BE49-F238E27FC236}">
                <a16:creationId xmlns:a16="http://schemas.microsoft.com/office/drawing/2014/main" id="{10EBDBF8-2E3F-F8A1-0651-207CF859E0E4}"/>
              </a:ext>
            </a:extLst>
          </p:cNvPr>
          <p:cNvSpPr/>
          <p:nvPr/>
        </p:nvSpPr>
        <p:spPr>
          <a:xfrm>
            <a:off x="423614" y="5478837"/>
            <a:ext cx="447075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F327AF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5" name="Text 22">
            <a:extLst>
              <a:ext uri="{FF2B5EF4-FFF2-40B4-BE49-F238E27FC236}">
                <a16:creationId xmlns:a16="http://schemas.microsoft.com/office/drawing/2014/main" id="{CFC9E885-54F3-27C8-B8A8-9EC3B4987DBA}"/>
              </a:ext>
            </a:extLst>
          </p:cNvPr>
          <p:cNvSpPr/>
          <p:nvPr/>
        </p:nvSpPr>
        <p:spPr>
          <a:xfrm>
            <a:off x="588815" y="5625904"/>
            <a:ext cx="116562" cy="194191"/>
          </a:xfrm>
          <a:prstGeom prst="rect">
            <a:avLst/>
          </a:prstGeom>
          <a:noFill/>
          <a:ln/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6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26" name="Text 23">
            <a:extLst>
              <a:ext uri="{FF2B5EF4-FFF2-40B4-BE49-F238E27FC236}">
                <a16:creationId xmlns:a16="http://schemas.microsoft.com/office/drawing/2014/main" id="{DDB25E1A-A5FB-6DDF-1867-A84D3BB69E58}"/>
              </a:ext>
            </a:extLst>
          </p:cNvPr>
          <p:cNvSpPr/>
          <p:nvPr/>
        </p:nvSpPr>
        <p:spPr>
          <a:xfrm>
            <a:off x="1044318" y="5515880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Predictions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27" name="Text 24">
            <a:extLst>
              <a:ext uri="{FF2B5EF4-FFF2-40B4-BE49-F238E27FC236}">
                <a16:creationId xmlns:a16="http://schemas.microsoft.com/office/drawing/2014/main" id="{A8CB63B5-D8D9-B68E-F33D-5A97B2EC2557}"/>
              </a:ext>
            </a:extLst>
          </p:cNvPr>
          <p:cNvSpPr/>
          <p:nvPr/>
        </p:nvSpPr>
        <p:spPr>
          <a:xfrm>
            <a:off x="1044319" y="5704929"/>
            <a:ext cx="7030852" cy="42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loaded model was used to predict the target variable (Prize) for the prepared new data.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Predictions were printed, providing the estimated values for the selected entries.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Shape 25">
            <a:extLst>
              <a:ext uri="{FF2B5EF4-FFF2-40B4-BE49-F238E27FC236}">
                <a16:creationId xmlns:a16="http://schemas.microsoft.com/office/drawing/2014/main" id="{2EAF22EB-2DAB-F9CA-145F-F94B10C7DA48}"/>
              </a:ext>
            </a:extLst>
          </p:cNvPr>
          <p:cNvSpPr/>
          <p:nvPr/>
        </p:nvSpPr>
        <p:spPr>
          <a:xfrm>
            <a:off x="423612" y="6391709"/>
            <a:ext cx="447080" cy="416059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9" name="Text 26">
            <a:extLst>
              <a:ext uri="{FF2B5EF4-FFF2-40B4-BE49-F238E27FC236}">
                <a16:creationId xmlns:a16="http://schemas.microsoft.com/office/drawing/2014/main" id="{C93161C6-DC4F-7F43-F6A5-60D2025BB098}"/>
              </a:ext>
            </a:extLst>
          </p:cNvPr>
          <p:cNvSpPr/>
          <p:nvPr/>
        </p:nvSpPr>
        <p:spPr>
          <a:xfrm>
            <a:off x="600390" y="6553763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7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0" name="Text 27">
            <a:extLst>
              <a:ext uri="{FF2B5EF4-FFF2-40B4-BE49-F238E27FC236}">
                <a16:creationId xmlns:a16="http://schemas.microsoft.com/office/drawing/2014/main" id="{CAEFB140-C632-15F7-FF0B-838771EE4923}"/>
              </a:ext>
            </a:extLst>
          </p:cNvPr>
          <p:cNvSpPr/>
          <p:nvPr/>
        </p:nvSpPr>
        <p:spPr>
          <a:xfrm>
            <a:off x="1044318" y="6394029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Actual vs Predicted Values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1" name="Text 28">
            <a:extLst>
              <a:ext uri="{FF2B5EF4-FFF2-40B4-BE49-F238E27FC236}">
                <a16:creationId xmlns:a16="http://schemas.microsoft.com/office/drawing/2014/main" id="{1A0BFD44-A68F-B739-DFEE-1E8D9C0F38E1}"/>
              </a:ext>
            </a:extLst>
          </p:cNvPr>
          <p:cNvSpPr/>
          <p:nvPr/>
        </p:nvSpPr>
        <p:spPr>
          <a:xfrm>
            <a:off x="1044319" y="6662593"/>
            <a:ext cx="7030852" cy="49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DataFrame was created to compare the actual values from the test set with the predicted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values obtained from the loaded model for the first 5 entries.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Shape 29">
            <a:extLst>
              <a:ext uri="{FF2B5EF4-FFF2-40B4-BE49-F238E27FC236}">
                <a16:creationId xmlns:a16="http://schemas.microsoft.com/office/drawing/2014/main" id="{69B87EDD-DF9E-6D76-63EE-692885A6F320}"/>
              </a:ext>
            </a:extLst>
          </p:cNvPr>
          <p:cNvSpPr/>
          <p:nvPr/>
        </p:nvSpPr>
        <p:spPr>
          <a:xfrm>
            <a:off x="423614" y="7376352"/>
            <a:ext cx="447078" cy="416059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33" name="Text 30">
            <a:extLst>
              <a:ext uri="{FF2B5EF4-FFF2-40B4-BE49-F238E27FC236}">
                <a16:creationId xmlns:a16="http://schemas.microsoft.com/office/drawing/2014/main" id="{7B2FCB81-260D-319A-033E-ADB44E2AFAC4}"/>
              </a:ext>
            </a:extLst>
          </p:cNvPr>
          <p:cNvSpPr/>
          <p:nvPr/>
        </p:nvSpPr>
        <p:spPr>
          <a:xfrm>
            <a:off x="588815" y="7524715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8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4" name="Text 31">
            <a:extLst>
              <a:ext uri="{FF2B5EF4-FFF2-40B4-BE49-F238E27FC236}">
                <a16:creationId xmlns:a16="http://schemas.microsoft.com/office/drawing/2014/main" id="{28D44020-DDBE-B66E-D40F-2D780B09EEEE}"/>
              </a:ext>
            </a:extLst>
          </p:cNvPr>
          <p:cNvSpPr/>
          <p:nvPr/>
        </p:nvSpPr>
        <p:spPr>
          <a:xfrm>
            <a:off x="1044318" y="7399501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Calculating Differences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5" name="Text 32">
            <a:extLst>
              <a:ext uri="{FF2B5EF4-FFF2-40B4-BE49-F238E27FC236}">
                <a16:creationId xmlns:a16="http://schemas.microsoft.com/office/drawing/2014/main" id="{0F4BF19E-093B-29FC-8C90-B76E8EB25F5E}"/>
              </a:ext>
            </a:extLst>
          </p:cNvPr>
          <p:cNvSpPr/>
          <p:nvPr/>
        </p:nvSpPr>
        <p:spPr>
          <a:xfrm>
            <a:off x="1044319" y="7668066"/>
            <a:ext cx="7030852" cy="416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new column was added to the DataFrame to calculate the difference between the actual</a:t>
            </a:r>
          </a:p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predicted values.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6" name="Text 0">
            <a:extLst>
              <a:ext uri="{FF2B5EF4-FFF2-40B4-BE49-F238E27FC236}">
                <a16:creationId xmlns:a16="http://schemas.microsoft.com/office/drawing/2014/main" id="{3334CF65-2FF7-2AF2-73DA-378CDB4B9CD2}"/>
              </a:ext>
            </a:extLst>
          </p:cNvPr>
          <p:cNvSpPr/>
          <p:nvPr/>
        </p:nvSpPr>
        <p:spPr>
          <a:xfrm>
            <a:off x="206829" y="0"/>
            <a:ext cx="8044542" cy="970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Model Evaluation</a:t>
            </a:r>
            <a:r>
              <a:rPr lang="en-US" sz="2800" dirty="0">
                <a:solidFill>
                  <a:srgbClr val="002060"/>
                </a:solidFill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: 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Model Performance,</a:t>
            </a: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Best Model Selection &amp; Saving the Model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3768B1-6816-D92F-D037-8D81716BC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0" y="36424"/>
            <a:ext cx="6477000" cy="3136598"/>
          </a:xfrm>
          <a:prstGeom prst="roundRect">
            <a:avLst>
              <a:gd name="adj" fmla="val 3666"/>
            </a:avLst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392BCC9-8BE4-944B-10B0-E1E374F4D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6058" y="3201410"/>
            <a:ext cx="3004457" cy="1680360"/>
          </a:xfrm>
          <a:prstGeom prst="roundRect">
            <a:avLst>
              <a:gd name="adj" fmla="val 366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318044D-5D8C-6B55-1B6C-ACF9699502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6086" y="3201410"/>
            <a:ext cx="3394314" cy="1680360"/>
          </a:xfrm>
          <a:prstGeom prst="roundRect">
            <a:avLst>
              <a:gd name="adj" fmla="val 3666"/>
            </a:avLst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C44EA80-D78B-993B-7BE0-33C9394C4A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3644" y="4922410"/>
            <a:ext cx="6436756" cy="323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0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E6865F8-C79E-D7E7-5B53-1747423DD440}"/>
              </a:ext>
            </a:extLst>
          </p:cNvPr>
          <p:cNvSpPr/>
          <p:nvPr/>
        </p:nvSpPr>
        <p:spPr>
          <a:xfrm>
            <a:off x="-1" y="0"/>
            <a:ext cx="6895093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 18"/>
          <p:cNvSpPr/>
          <p:nvPr/>
        </p:nvSpPr>
        <p:spPr>
          <a:xfrm>
            <a:off x="588815" y="4728219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600390" y="6553763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3" name="Text 30"/>
          <p:cNvSpPr/>
          <p:nvPr/>
        </p:nvSpPr>
        <p:spPr>
          <a:xfrm>
            <a:off x="588815" y="7524715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cs typeface="Merriweather Bold" panose="020B0604020202020204" charset="0"/>
            </a:endParaRPr>
          </a:p>
        </p:txBody>
      </p:sp>
      <p:sp>
        <p:nvSpPr>
          <p:cNvPr id="36" name="Text 0">
            <a:extLst>
              <a:ext uri="{FF2B5EF4-FFF2-40B4-BE49-F238E27FC236}">
                <a16:creationId xmlns:a16="http://schemas.microsoft.com/office/drawing/2014/main" id="{2096E85B-A4C7-79EF-F1C3-D282D8759052}"/>
              </a:ext>
            </a:extLst>
          </p:cNvPr>
          <p:cNvSpPr/>
          <p:nvPr/>
        </p:nvSpPr>
        <p:spPr>
          <a:xfrm>
            <a:off x="7120128" y="132080"/>
            <a:ext cx="7184058" cy="970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Improving Predictions with </a:t>
            </a: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Hyperparameter Tuning in XGBoost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D32E877C-AA3D-586B-E836-9781D69835D8}"/>
              </a:ext>
            </a:extLst>
          </p:cNvPr>
          <p:cNvGrpSpPr/>
          <p:nvPr/>
        </p:nvGrpSpPr>
        <p:grpSpPr>
          <a:xfrm>
            <a:off x="7451589" y="1187912"/>
            <a:ext cx="6836613" cy="6685660"/>
            <a:chOff x="5436268" y="165101"/>
            <a:chExt cx="6405580" cy="6336264"/>
          </a:xfrm>
        </p:grpSpPr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CBD9CE59-F865-FC84-5505-485F38F825CE}"/>
                </a:ext>
              </a:extLst>
            </p:cNvPr>
            <p:cNvGrpSpPr/>
            <p:nvPr/>
          </p:nvGrpSpPr>
          <p:grpSpPr>
            <a:xfrm>
              <a:off x="5436268" y="165101"/>
              <a:ext cx="6405580" cy="6336264"/>
              <a:chOff x="5444690" y="165101"/>
              <a:chExt cx="6405580" cy="6336264"/>
            </a:xfrm>
          </p:grpSpPr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40E200A5-283B-E897-A4B5-B157F65DA6D7}"/>
                  </a:ext>
                </a:extLst>
              </p:cNvPr>
              <p:cNvGrpSpPr/>
              <p:nvPr/>
            </p:nvGrpSpPr>
            <p:grpSpPr>
              <a:xfrm>
                <a:off x="5444690" y="165101"/>
                <a:ext cx="6405580" cy="6336264"/>
                <a:chOff x="5444690" y="165101"/>
                <a:chExt cx="6405580" cy="6336264"/>
              </a:xfrm>
            </p:grpSpPr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25287D28-2217-DA8F-D0BE-4D578483DA6F}"/>
                    </a:ext>
                  </a:extLst>
                </p:cNvPr>
                <p:cNvSpPr/>
                <p:nvPr/>
              </p:nvSpPr>
              <p:spPr>
                <a:xfrm rot="21539400">
                  <a:off x="10116105" y="1511809"/>
                  <a:ext cx="1734165" cy="1734163"/>
                </a:xfrm>
                <a:custGeom>
                  <a:avLst/>
                  <a:gdLst>
                    <a:gd name="connsiteX0" fmla="*/ 1787677 w 1787719"/>
                    <a:gd name="connsiteY0" fmla="*/ 893812 h 1787718"/>
                    <a:gd name="connsiteX1" fmla="*/ 893817 w 1787719"/>
                    <a:gd name="connsiteY1" fmla="*/ 1787672 h 1787718"/>
                    <a:gd name="connsiteX2" fmla="*/ -43 w 1787719"/>
                    <a:gd name="connsiteY2" fmla="*/ 893812 h 1787718"/>
                    <a:gd name="connsiteX3" fmla="*/ 893817 w 1787719"/>
                    <a:gd name="connsiteY3" fmla="*/ -47 h 1787718"/>
                    <a:gd name="connsiteX4" fmla="*/ 1787677 w 1787719"/>
                    <a:gd name="connsiteY4" fmla="*/ 893812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9" h="1787718">
                      <a:moveTo>
                        <a:pt x="1787677" y="893812"/>
                      </a:moveTo>
                      <a:cubicBezTo>
                        <a:pt x="1787677" y="1387477"/>
                        <a:pt x="1387482" y="1787672"/>
                        <a:pt x="893817" y="1787672"/>
                      </a:cubicBezTo>
                      <a:cubicBezTo>
                        <a:pt x="400152" y="1787672"/>
                        <a:pt x="-43" y="1387477"/>
                        <a:pt x="-43" y="893812"/>
                      </a:cubicBezTo>
                      <a:cubicBezTo>
                        <a:pt x="-43" y="400148"/>
                        <a:pt x="400152" y="-47"/>
                        <a:pt x="893817" y="-47"/>
                      </a:cubicBezTo>
                      <a:cubicBezTo>
                        <a:pt x="1387482" y="-47"/>
                        <a:pt x="1787677" y="400148"/>
                        <a:pt x="1787677" y="893812"/>
                      </a:cubicBezTo>
                      <a:close/>
                    </a:path>
                  </a:pathLst>
                </a:custGeom>
                <a:noFill/>
                <a:ln w="74332" cap="rnd">
                  <a:solidFill>
                    <a:srgbClr val="75B50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91621748-DA96-A6F8-94AB-C759607BE83A}"/>
                    </a:ext>
                  </a:extLst>
                </p:cNvPr>
                <p:cNvSpPr/>
                <p:nvPr/>
              </p:nvSpPr>
              <p:spPr>
                <a:xfrm>
                  <a:off x="8760464" y="180553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5" y="1787718"/>
                        <a:pt x="0" y="1387524"/>
                        <a:pt x="0" y="893859"/>
                      </a:cubicBezTo>
                      <a:cubicBezTo>
                        <a:pt x="0" y="400194"/>
                        <a:pt x="400195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rnd">
                  <a:solidFill>
                    <a:srgbClr val="F23558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8D385592-A4E3-5A4E-8C45-F938CA6F2557}"/>
                    </a:ext>
                  </a:extLst>
                </p:cNvPr>
                <p:cNvSpPr/>
                <p:nvPr/>
              </p:nvSpPr>
              <p:spPr>
                <a:xfrm>
                  <a:off x="10066786" y="3403418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5" y="1787718"/>
                        <a:pt x="0" y="1387524"/>
                        <a:pt x="0" y="893859"/>
                      </a:cubicBezTo>
                      <a:cubicBezTo>
                        <a:pt x="0" y="400194"/>
                        <a:pt x="400195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F2A95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289C55E7-4A40-4127-FBDA-5765B82C189C}"/>
                    </a:ext>
                  </a:extLst>
                </p:cNvPr>
                <p:cNvSpPr/>
                <p:nvPr/>
              </p:nvSpPr>
              <p:spPr>
                <a:xfrm>
                  <a:off x="8731733" y="4767202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5" y="1787718"/>
                        <a:pt x="0" y="1387524"/>
                        <a:pt x="0" y="893859"/>
                      </a:cubicBezTo>
                      <a:cubicBezTo>
                        <a:pt x="0" y="400194"/>
                        <a:pt x="400195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F25E3D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FE4B710C-8822-DED3-A62B-CC9BC3CE3A26}"/>
                    </a:ext>
                  </a:extLst>
                </p:cNvPr>
                <p:cNvSpPr/>
                <p:nvPr/>
              </p:nvSpPr>
              <p:spPr>
                <a:xfrm>
                  <a:off x="6843920" y="4767202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4" y="1787718"/>
                        <a:pt x="0" y="1387524"/>
                        <a:pt x="0" y="893859"/>
                      </a:cubicBezTo>
                      <a:cubicBezTo>
                        <a:pt x="0" y="400194"/>
                        <a:pt x="400194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00B0F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2171E79D-691C-9972-1002-4890C71A48DE}"/>
                    </a:ext>
                  </a:extLst>
                </p:cNvPr>
                <p:cNvSpPr/>
                <p:nvPr/>
              </p:nvSpPr>
              <p:spPr>
                <a:xfrm>
                  <a:off x="5487319" y="3403418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4" y="1787718"/>
                        <a:pt x="0" y="1387524"/>
                        <a:pt x="0" y="893859"/>
                      </a:cubicBezTo>
                      <a:cubicBezTo>
                        <a:pt x="0" y="400194"/>
                        <a:pt x="400194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7030A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A8373A8C-7887-8D5D-7692-92F4C3A39E83}"/>
                    </a:ext>
                  </a:extLst>
                </p:cNvPr>
                <p:cNvSpPr/>
                <p:nvPr/>
              </p:nvSpPr>
              <p:spPr>
                <a:xfrm>
                  <a:off x="5444690" y="1506862"/>
                  <a:ext cx="1734164" cy="1734163"/>
                </a:xfrm>
                <a:custGeom>
                  <a:avLst/>
                  <a:gdLst>
                    <a:gd name="connsiteX0" fmla="*/ 1787719 w 1787718"/>
                    <a:gd name="connsiteY0" fmla="*/ 893859 h 1787718"/>
                    <a:gd name="connsiteX1" fmla="*/ 893859 w 1787718"/>
                    <a:gd name="connsiteY1" fmla="*/ 1787718 h 1787718"/>
                    <a:gd name="connsiteX2" fmla="*/ 0 w 1787718"/>
                    <a:gd name="connsiteY2" fmla="*/ 893859 h 1787718"/>
                    <a:gd name="connsiteX3" fmla="*/ 893859 w 1787718"/>
                    <a:gd name="connsiteY3" fmla="*/ 0 h 1787718"/>
                    <a:gd name="connsiteX4" fmla="*/ 1787719 w 1787718"/>
                    <a:gd name="connsiteY4" fmla="*/ 893859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719" y="893859"/>
                      </a:moveTo>
                      <a:cubicBezTo>
                        <a:pt x="1787719" y="1387524"/>
                        <a:pt x="1387524" y="1787718"/>
                        <a:pt x="893859" y="1787718"/>
                      </a:cubicBezTo>
                      <a:cubicBezTo>
                        <a:pt x="400195" y="1787718"/>
                        <a:pt x="0" y="1387524"/>
                        <a:pt x="0" y="893859"/>
                      </a:cubicBezTo>
                      <a:cubicBezTo>
                        <a:pt x="0" y="400194"/>
                        <a:pt x="400195" y="0"/>
                        <a:pt x="893859" y="0"/>
                      </a:cubicBezTo>
                      <a:cubicBezTo>
                        <a:pt x="1387524" y="0"/>
                        <a:pt x="1787719" y="400194"/>
                        <a:pt x="1787719" y="893859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0D7AD9">
                      <a:lumMod val="50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282866DD-FEDA-98C2-E170-8AD5B931E149}"/>
                    </a:ext>
                  </a:extLst>
                </p:cNvPr>
                <p:cNvSpPr/>
                <p:nvPr/>
              </p:nvSpPr>
              <p:spPr>
                <a:xfrm rot="17016601">
                  <a:off x="6804616" y="165101"/>
                  <a:ext cx="1734163" cy="1734164"/>
                </a:xfrm>
                <a:custGeom>
                  <a:avLst/>
                  <a:gdLst>
                    <a:gd name="connsiteX0" fmla="*/ 1787676 w 1787718"/>
                    <a:gd name="connsiteY0" fmla="*/ 893812 h 1787718"/>
                    <a:gd name="connsiteX1" fmla="*/ 893817 w 1787718"/>
                    <a:gd name="connsiteY1" fmla="*/ 1787671 h 1787718"/>
                    <a:gd name="connsiteX2" fmla="*/ -43 w 1787718"/>
                    <a:gd name="connsiteY2" fmla="*/ 893812 h 1787718"/>
                    <a:gd name="connsiteX3" fmla="*/ 893817 w 1787718"/>
                    <a:gd name="connsiteY3" fmla="*/ -47 h 1787718"/>
                    <a:gd name="connsiteX4" fmla="*/ 1787676 w 1787718"/>
                    <a:gd name="connsiteY4" fmla="*/ 893812 h 17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718" h="1787718">
                      <a:moveTo>
                        <a:pt x="1787676" y="893812"/>
                      </a:moveTo>
                      <a:cubicBezTo>
                        <a:pt x="1787676" y="1387477"/>
                        <a:pt x="1387482" y="1787671"/>
                        <a:pt x="893817" y="1787671"/>
                      </a:cubicBezTo>
                      <a:cubicBezTo>
                        <a:pt x="400152" y="1787671"/>
                        <a:pt x="-43" y="1387477"/>
                        <a:pt x="-43" y="893812"/>
                      </a:cubicBezTo>
                      <a:cubicBezTo>
                        <a:pt x="-43" y="400147"/>
                        <a:pt x="400152" y="-47"/>
                        <a:pt x="893817" y="-47"/>
                      </a:cubicBezTo>
                      <a:cubicBezTo>
                        <a:pt x="1387482" y="-47"/>
                        <a:pt x="1787676" y="400147"/>
                        <a:pt x="1787676" y="893812"/>
                      </a:cubicBezTo>
                      <a:close/>
                    </a:path>
                  </a:pathLst>
                </a:custGeom>
                <a:noFill/>
                <a:ln w="74332" cap="flat">
                  <a:solidFill>
                    <a:srgbClr val="F2A950">
                      <a:lumMod val="50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69DDDBFC-0B9E-7E37-744C-E44EA8A219E1}"/>
                    </a:ext>
                  </a:extLst>
                </p:cNvPr>
                <p:cNvSpPr/>
                <p:nvPr/>
              </p:nvSpPr>
              <p:spPr>
                <a:xfrm>
                  <a:off x="6482284" y="1168336"/>
                  <a:ext cx="4353056" cy="4353053"/>
                </a:xfrm>
                <a:custGeom>
                  <a:avLst/>
                  <a:gdLst>
                    <a:gd name="connsiteX0" fmla="*/ 4487486 w 4487486"/>
                    <a:gd name="connsiteY0" fmla="*/ 2243743 h 4487484"/>
                    <a:gd name="connsiteX1" fmla="*/ 2243743 w 4487486"/>
                    <a:gd name="connsiteY1" fmla="*/ 4487485 h 4487484"/>
                    <a:gd name="connsiteX2" fmla="*/ 0 w 4487486"/>
                    <a:gd name="connsiteY2" fmla="*/ 2243743 h 4487484"/>
                    <a:gd name="connsiteX3" fmla="*/ 2243743 w 4487486"/>
                    <a:gd name="connsiteY3" fmla="*/ 0 h 4487484"/>
                    <a:gd name="connsiteX4" fmla="*/ 4487486 w 4487486"/>
                    <a:gd name="connsiteY4" fmla="*/ 2243743 h 4487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87486" h="4487484">
                      <a:moveTo>
                        <a:pt x="4487486" y="2243743"/>
                      </a:moveTo>
                      <a:cubicBezTo>
                        <a:pt x="4487486" y="3482927"/>
                        <a:pt x="3482928" y="4487485"/>
                        <a:pt x="2243743" y="4487485"/>
                      </a:cubicBezTo>
                      <a:cubicBezTo>
                        <a:pt x="1004558" y="4487485"/>
                        <a:pt x="0" y="3482927"/>
                        <a:pt x="0" y="2243743"/>
                      </a:cubicBezTo>
                      <a:cubicBezTo>
                        <a:pt x="0" y="1004558"/>
                        <a:pt x="1004558" y="0"/>
                        <a:pt x="2243743" y="0"/>
                      </a:cubicBezTo>
                      <a:cubicBezTo>
                        <a:pt x="3482929" y="0"/>
                        <a:pt x="4487486" y="1004558"/>
                        <a:pt x="4487486" y="22437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1F70316D-C891-8106-7A53-D2E5DE0E5104}"/>
                    </a:ext>
                  </a:extLst>
                </p:cNvPr>
                <p:cNvSpPr/>
                <p:nvPr/>
              </p:nvSpPr>
              <p:spPr>
                <a:xfrm rot="18068999">
                  <a:off x="5604255" y="3507618"/>
                  <a:ext cx="1521180" cy="1521179"/>
                </a:xfrm>
                <a:custGeom>
                  <a:avLst/>
                  <a:gdLst>
                    <a:gd name="connsiteX0" fmla="*/ 1568115 w 1568157"/>
                    <a:gd name="connsiteY0" fmla="*/ 784031 h 1568156"/>
                    <a:gd name="connsiteX1" fmla="*/ 784036 w 1568157"/>
                    <a:gd name="connsiteY1" fmla="*/ 1568109 h 1568156"/>
                    <a:gd name="connsiteX2" fmla="*/ -42 w 1568157"/>
                    <a:gd name="connsiteY2" fmla="*/ 784031 h 1568156"/>
                    <a:gd name="connsiteX3" fmla="*/ 784036 w 1568157"/>
                    <a:gd name="connsiteY3" fmla="*/ -47 h 1568156"/>
                    <a:gd name="connsiteX4" fmla="*/ 1568115 w 1568157"/>
                    <a:gd name="connsiteY4" fmla="*/ 784031 h 1568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6">
                      <a:moveTo>
                        <a:pt x="1568115" y="784031"/>
                      </a:moveTo>
                      <a:cubicBezTo>
                        <a:pt x="1568115" y="1217066"/>
                        <a:pt x="1217071" y="1568109"/>
                        <a:pt x="784036" y="1568109"/>
                      </a:cubicBezTo>
                      <a:cubicBezTo>
                        <a:pt x="351001" y="1568109"/>
                        <a:pt x="-42" y="1217066"/>
                        <a:pt x="-42" y="784031"/>
                      </a:cubicBezTo>
                      <a:cubicBezTo>
                        <a:pt x="-42" y="350996"/>
                        <a:pt x="351001" y="-47"/>
                        <a:pt x="784036" y="-47"/>
                      </a:cubicBezTo>
                      <a:cubicBezTo>
                        <a:pt x="1217071" y="-47"/>
                        <a:pt x="1568115" y="350996"/>
                        <a:pt x="1568115" y="784031"/>
                      </a:cubicBezTo>
                      <a:close/>
                    </a:path>
                  </a:pathLst>
                </a:custGeom>
                <a:solidFill>
                  <a:srgbClr val="7030A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CB47DFDA-2818-D263-5269-C8D0EBE83622}"/>
                    </a:ext>
                  </a:extLst>
                </p:cNvPr>
                <p:cNvSpPr/>
                <p:nvPr/>
              </p:nvSpPr>
              <p:spPr>
                <a:xfrm rot="16247400">
                  <a:off x="6947755" y="4866405"/>
                  <a:ext cx="1521180" cy="1521179"/>
                </a:xfrm>
                <a:custGeom>
                  <a:avLst/>
                  <a:gdLst>
                    <a:gd name="connsiteX0" fmla="*/ 1568115 w 1568157"/>
                    <a:gd name="connsiteY0" fmla="*/ 784031 h 1568156"/>
                    <a:gd name="connsiteX1" fmla="*/ 784036 w 1568157"/>
                    <a:gd name="connsiteY1" fmla="*/ 1568110 h 1568156"/>
                    <a:gd name="connsiteX2" fmla="*/ -43 w 1568157"/>
                    <a:gd name="connsiteY2" fmla="*/ 784031 h 1568156"/>
                    <a:gd name="connsiteX3" fmla="*/ 784036 w 1568157"/>
                    <a:gd name="connsiteY3" fmla="*/ -47 h 1568156"/>
                    <a:gd name="connsiteX4" fmla="*/ 1568115 w 1568157"/>
                    <a:gd name="connsiteY4" fmla="*/ 784031 h 1568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6">
                      <a:moveTo>
                        <a:pt x="1568115" y="784031"/>
                      </a:moveTo>
                      <a:cubicBezTo>
                        <a:pt x="1568115" y="1217066"/>
                        <a:pt x="1217071" y="1568110"/>
                        <a:pt x="784036" y="1568110"/>
                      </a:cubicBezTo>
                      <a:cubicBezTo>
                        <a:pt x="351001" y="1568110"/>
                        <a:pt x="-43" y="1217066"/>
                        <a:pt x="-43" y="784031"/>
                      </a:cubicBezTo>
                      <a:cubicBezTo>
                        <a:pt x="-43" y="350997"/>
                        <a:pt x="351001" y="-47"/>
                        <a:pt x="784036" y="-47"/>
                      </a:cubicBezTo>
                      <a:cubicBezTo>
                        <a:pt x="1217071" y="-47"/>
                        <a:pt x="1568115" y="350997"/>
                        <a:pt x="1568115" y="784031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CA381A2C-AFB9-D6C5-5C68-E0D0D175B1FD}"/>
                    </a:ext>
                  </a:extLst>
                </p:cNvPr>
                <p:cNvSpPr/>
                <p:nvPr/>
              </p:nvSpPr>
              <p:spPr>
                <a:xfrm>
                  <a:off x="5556179" y="1618038"/>
                  <a:ext cx="1521180" cy="1521179"/>
                </a:xfrm>
                <a:custGeom>
                  <a:avLst/>
                  <a:gdLst>
                    <a:gd name="connsiteX0" fmla="*/ 1568157 w 1568157"/>
                    <a:gd name="connsiteY0" fmla="*/ 784078 h 1568156"/>
                    <a:gd name="connsiteX1" fmla="*/ 784079 w 1568157"/>
                    <a:gd name="connsiteY1" fmla="*/ 1568157 h 1568156"/>
                    <a:gd name="connsiteX2" fmla="*/ 0 w 1568157"/>
                    <a:gd name="connsiteY2" fmla="*/ 784078 h 1568156"/>
                    <a:gd name="connsiteX3" fmla="*/ 784079 w 1568157"/>
                    <a:gd name="connsiteY3" fmla="*/ 0 h 1568156"/>
                    <a:gd name="connsiteX4" fmla="*/ 1568157 w 1568157"/>
                    <a:gd name="connsiteY4" fmla="*/ 784078 h 1568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6">
                      <a:moveTo>
                        <a:pt x="1568157" y="784078"/>
                      </a:moveTo>
                      <a:cubicBezTo>
                        <a:pt x="1568157" y="1217113"/>
                        <a:pt x="1217113" y="1568157"/>
                        <a:pt x="784079" y="1568157"/>
                      </a:cubicBezTo>
                      <a:cubicBezTo>
                        <a:pt x="351044" y="1568157"/>
                        <a:pt x="0" y="1217113"/>
                        <a:pt x="0" y="784078"/>
                      </a:cubicBezTo>
                      <a:cubicBezTo>
                        <a:pt x="0" y="351044"/>
                        <a:pt x="351044" y="0"/>
                        <a:pt x="784079" y="0"/>
                      </a:cubicBezTo>
                      <a:cubicBezTo>
                        <a:pt x="1217113" y="0"/>
                        <a:pt x="1568157" y="351044"/>
                        <a:pt x="1568157" y="784078"/>
                      </a:cubicBezTo>
                      <a:close/>
                    </a:path>
                  </a:pathLst>
                </a:custGeom>
                <a:solidFill>
                  <a:srgbClr val="0D7AD9">
                    <a:lumMod val="50000"/>
                  </a:srgbClr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FFF6E9A6-969D-C468-9CB9-2A7D1F23D4F8}"/>
                    </a:ext>
                  </a:extLst>
                </p:cNvPr>
                <p:cNvSpPr/>
                <p:nvPr/>
              </p:nvSpPr>
              <p:spPr>
                <a:xfrm>
                  <a:off x="6912000" y="287045"/>
                  <a:ext cx="1521180" cy="1521179"/>
                </a:xfrm>
                <a:custGeom>
                  <a:avLst/>
                  <a:gdLst>
                    <a:gd name="connsiteX0" fmla="*/ 1568157 w 1568157"/>
                    <a:gd name="connsiteY0" fmla="*/ 784078 h 1568156"/>
                    <a:gd name="connsiteX1" fmla="*/ 784079 w 1568157"/>
                    <a:gd name="connsiteY1" fmla="*/ 1568157 h 1568156"/>
                    <a:gd name="connsiteX2" fmla="*/ 0 w 1568157"/>
                    <a:gd name="connsiteY2" fmla="*/ 784078 h 1568156"/>
                    <a:gd name="connsiteX3" fmla="*/ 784079 w 1568157"/>
                    <a:gd name="connsiteY3" fmla="*/ 0 h 1568156"/>
                    <a:gd name="connsiteX4" fmla="*/ 1568157 w 1568157"/>
                    <a:gd name="connsiteY4" fmla="*/ 784078 h 1568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6">
                      <a:moveTo>
                        <a:pt x="1568157" y="784078"/>
                      </a:moveTo>
                      <a:cubicBezTo>
                        <a:pt x="1568157" y="1217113"/>
                        <a:pt x="1217113" y="1568157"/>
                        <a:pt x="784079" y="1568157"/>
                      </a:cubicBezTo>
                      <a:cubicBezTo>
                        <a:pt x="351044" y="1568157"/>
                        <a:pt x="0" y="1217113"/>
                        <a:pt x="0" y="784078"/>
                      </a:cubicBezTo>
                      <a:cubicBezTo>
                        <a:pt x="0" y="351044"/>
                        <a:pt x="351044" y="0"/>
                        <a:pt x="784079" y="0"/>
                      </a:cubicBezTo>
                      <a:cubicBezTo>
                        <a:pt x="1217113" y="0"/>
                        <a:pt x="1568157" y="351044"/>
                        <a:pt x="1568157" y="784078"/>
                      </a:cubicBezTo>
                      <a:close/>
                    </a:path>
                  </a:pathLst>
                </a:custGeom>
                <a:solidFill>
                  <a:srgbClr val="F2A950">
                    <a:lumMod val="50000"/>
                  </a:srgbClr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E7CE630D-D82B-234C-4C98-8FD0B2A484B8}"/>
                    </a:ext>
                  </a:extLst>
                </p:cNvPr>
                <p:cNvSpPr/>
                <p:nvPr/>
              </p:nvSpPr>
              <p:spPr>
                <a:xfrm rot="18900000">
                  <a:off x="10174716" y="3507912"/>
                  <a:ext cx="1521180" cy="1521180"/>
                </a:xfrm>
                <a:custGeom>
                  <a:avLst/>
                  <a:gdLst>
                    <a:gd name="connsiteX0" fmla="*/ 1568115 w 1568157"/>
                    <a:gd name="connsiteY0" fmla="*/ 784031 h 1568157"/>
                    <a:gd name="connsiteX1" fmla="*/ 784037 w 1568157"/>
                    <a:gd name="connsiteY1" fmla="*/ 1568110 h 1568157"/>
                    <a:gd name="connsiteX2" fmla="*/ -42 w 1568157"/>
                    <a:gd name="connsiteY2" fmla="*/ 784031 h 1568157"/>
                    <a:gd name="connsiteX3" fmla="*/ 784037 w 1568157"/>
                    <a:gd name="connsiteY3" fmla="*/ -47 h 1568157"/>
                    <a:gd name="connsiteX4" fmla="*/ 1568115 w 1568157"/>
                    <a:gd name="connsiteY4" fmla="*/ 784031 h 156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7">
                      <a:moveTo>
                        <a:pt x="1568115" y="784031"/>
                      </a:moveTo>
                      <a:cubicBezTo>
                        <a:pt x="1568115" y="1217066"/>
                        <a:pt x="1217071" y="1568110"/>
                        <a:pt x="784037" y="1568110"/>
                      </a:cubicBezTo>
                      <a:cubicBezTo>
                        <a:pt x="351002" y="1568110"/>
                        <a:pt x="-42" y="1217066"/>
                        <a:pt x="-42" y="784031"/>
                      </a:cubicBezTo>
                      <a:cubicBezTo>
                        <a:pt x="-42" y="350997"/>
                        <a:pt x="351002" y="-47"/>
                        <a:pt x="784037" y="-47"/>
                      </a:cubicBezTo>
                      <a:cubicBezTo>
                        <a:pt x="1217071" y="-47"/>
                        <a:pt x="1568115" y="350997"/>
                        <a:pt x="1568115" y="784031"/>
                      </a:cubicBezTo>
                      <a:close/>
                    </a:path>
                  </a:pathLst>
                </a:custGeom>
                <a:solidFill>
                  <a:srgbClr val="F2A95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B80085C6-76C2-AD05-B37A-D3732930FFEF}"/>
                    </a:ext>
                  </a:extLst>
                </p:cNvPr>
                <p:cNvSpPr/>
                <p:nvPr/>
              </p:nvSpPr>
              <p:spPr>
                <a:xfrm rot="18900000">
                  <a:off x="8831075" y="4866905"/>
                  <a:ext cx="1521180" cy="1521180"/>
                </a:xfrm>
                <a:custGeom>
                  <a:avLst/>
                  <a:gdLst>
                    <a:gd name="connsiteX0" fmla="*/ 1568115 w 1568157"/>
                    <a:gd name="connsiteY0" fmla="*/ 784032 h 1568157"/>
                    <a:gd name="connsiteX1" fmla="*/ 784037 w 1568157"/>
                    <a:gd name="connsiteY1" fmla="*/ 1568110 h 1568157"/>
                    <a:gd name="connsiteX2" fmla="*/ -42 w 1568157"/>
                    <a:gd name="connsiteY2" fmla="*/ 784032 h 1568157"/>
                    <a:gd name="connsiteX3" fmla="*/ 784037 w 1568157"/>
                    <a:gd name="connsiteY3" fmla="*/ -47 h 1568157"/>
                    <a:gd name="connsiteX4" fmla="*/ 1568115 w 1568157"/>
                    <a:gd name="connsiteY4" fmla="*/ 784032 h 156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7">
                      <a:moveTo>
                        <a:pt x="1568115" y="784032"/>
                      </a:moveTo>
                      <a:cubicBezTo>
                        <a:pt x="1568115" y="1217066"/>
                        <a:pt x="1217072" y="1568110"/>
                        <a:pt x="784037" y="1568110"/>
                      </a:cubicBezTo>
                      <a:cubicBezTo>
                        <a:pt x="351002" y="1568110"/>
                        <a:pt x="-42" y="1217066"/>
                        <a:pt x="-42" y="784032"/>
                      </a:cubicBezTo>
                      <a:cubicBezTo>
                        <a:pt x="-42" y="350997"/>
                        <a:pt x="351002" y="-47"/>
                        <a:pt x="784037" y="-47"/>
                      </a:cubicBezTo>
                      <a:cubicBezTo>
                        <a:pt x="1217072" y="-47"/>
                        <a:pt x="1568115" y="350997"/>
                        <a:pt x="1568115" y="784032"/>
                      </a:cubicBezTo>
                      <a:close/>
                    </a:path>
                  </a:pathLst>
                </a:custGeom>
                <a:solidFill>
                  <a:srgbClr val="F25E3D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623E9ACF-36C8-BA99-2FF3-71A13C4AA964}"/>
                    </a:ext>
                  </a:extLst>
                </p:cNvPr>
                <p:cNvSpPr/>
                <p:nvPr/>
              </p:nvSpPr>
              <p:spPr>
                <a:xfrm rot="21539400">
                  <a:off x="10231987" y="1618301"/>
                  <a:ext cx="1521180" cy="1521180"/>
                </a:xfrm>
                <a:custGeom>
                  <a:avLst/>
                  <a:gdLst>
                    <a:gd name="connsiteX0" fmla="*/ 1568115 w 1568157"/>
                    <a:gd name="connsiteY0" fmla="*/ 784032 h 1568157"/>
                    <a:gd name="connsiteX1" fmla="*/ 784036 w 1568157"/>
                    <a:gd name="connsiteY1" fmla="*/ 1568111 h 1568157"/>
                    <a:gd name="connsiteX2" fmla="*/ -43 w 1568157"/>
                    <a:gd name="connsiteY2" fmla="*/ 784032 h 1568157"/>
                    <a:gd name="connsiteX3" fmla="*/ 784036 w 1568157"/>
                    <a:gd name="connsiteY3" fmla="*/ -47 h 1568157"/>
                    <a:gd name="connsiteX4" fmla="*/ 1568115 w 1568157"/>
                    <a:gd name="connsiteY4" fmla="*/ 784032 h 156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7">
                      <a:moveTo>
                        <a:pt x="1568115" y="784032"/>
                      </a:moveTo>
                      <a:cubicBezTo>
                        <a:pt x="1568115" y="1217067"/>
                        <a:pt x="1217071" y="1568111"/>
                        <a:pt x="784036" y="1568111"/>
                      </a:cubicBezTo>
                      <a:cubicBezTo>
                        <a:pt x="351001" y="1568111"/>
                        <a:pt x="-43" y="1217067"/>
                        <a:pt x="-43" y="784032"/>
                      </a:cubicBezTo>
                      <a:cubicBezTo>
                        <a:pt x="-43" y="350997"/>
                        <a:pt x="351001" y="-47"/>
                        <a:pt x="784036" y="-47"/>
                      </a:cubicBezTo>
                      <a:cubicBezTo>
                        <a:pt x="1217071" y="-47"/>
                        <a:pt x="1568115" y="350997"/>
                        <a:pt x="1568115" y="784032"/>
                      </a:cubicBezTo>
                      <a:close/>
                    </a:path>
                  </a:pathLst>
                </a:custGeom>
                <a:solidFill>
                  <a:srgbClr val="75B503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EA5F0AC5-6C99-F5F9-952B-05D32B6F7581}"/>
                    </a:ext>
                  </a:extLst>
                </p:cNvPr>
                <p:cNvSpPr/>
                <p:nvPr/>
              </p:nvSpPr>
              <p:spPr>
                <a:xfrm>
                  <a:off x="8866956" y="287045"/>
                  <a:ext cx="1521180" cy="1521179"/>
                </a:xfrm>
                <a:custGeom>
                  <a:avLst/>
                  <a:gdLst>
                    <a:gd name="connsiteX0" fmla="*/ 1568157 w 1568157"/>
                    <a:gd name="connsiteY0" fmla="*/ 784078 h 1568156"/>
                    <a:gd name="connsiteX1" fmla="*/ 784079 w 1568157"/>
                    <a:gd name="connsiteY1" fmla="*/ 1568157 h 1568156"/>
                    <a:gd name="connsiteX2" fmla="*/ 0 w 1568157"/>
                    <a:gd name="connsiteY2" fmla="*/ 784078 h 1568156"/>
                    <a:gd name="connsiteX3" fmla="*/ 784079 w 1568157"/>
                    <a:gd name="connsiteY3" fmla="*/ 0 h 1568156"/>
                    <a:gd name="connsiteX4" fmla="*/ 1568157 w 1568157"/>
                    <a:gd name="connsiteY4" fmla="*/ 784078 h 1568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8157" h="1568156">
                      <a:moveTo>
                        <a:pt x="1568157" y="784078"/>
                      </a:moveTo>
                      <a:cubicBezTo>
                        <a:pt x="1568157" y="1217113"/>
                        <a:pt x="1217114" y="1568157"/>
                        <a:pt x="784079" y="1568157"/>
                      </a:cubicBezTo>
                      <a:cubicBezTo>
                        <a:pt x="351044" y="1568157"/>
                        <a:pt x="0" y="1217113"/>
                        <a:pt x="0" y="784078"/>
                      </a:cubicBezTo>
                      <a:cubicBezTo>
                        <a:pt x="0" y="351044"/>
                        <a:pt x="351044" y="0"/>
                        <a:pt x="784079" y="0"/>
                      </a:cubicBezTo>
                      <a:cubicBezTo>
                        <a:pt x="1217114" y="0"/>
                        <a:pt x="1568157" y="351044"/>
                        <a:pt x="1568157" y="784078"/>
                      </a:cubicBezTo>
                      <a:close/>
                    </a:path>
                  </a:pathLst>
                </a:custGeom>
                <a:solidFill>
                  <a:srgbClr val="F23558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6A654090-DDA8-F47C-5EDA-6D865193656E}"/>
                    </a:ext>
                  </a:extLst>
                </p:cNvPr>
                <p:cNvSpPr/>
                <p:nvPr/>
              </p:nvSpPr>
              <p:spPr>
                <a:xfrm>
                  <a:off x="6688554" y="1374606"/>
                  <a:ext cx="3940516" cy="3940514"/>
                </a:xfrm>
                <a:custGeom>
                  <a:avLst/>
                  <a:gdLst>
                    <a:gd name="connsiteX0" fmla="*/ 4062207 w 4062206"/>
                    <a:gd name="connsiteY0" fmla="*/ 2031103 h 4062205"/>
                    <a:gd name="connsiteX1" fmla="*/ 2031103 w 4062206"/>
                    <a:gd name="connsiteY1" fmla="*/ 4062206 h 4062205"/>
                    <a:gd name="connsiteX2" fmla="*/ 0 w 4062206"/>
                    <a:gd name="connsiteY2" fmla="*/ 2031103 h 4062205"/>
                    <a:gd name="connsiteX3" fmla="*/ 2031103 w 4062206"/>
                    <a:gd name="connsiteY3" fmla="*/ 0 h 4062205"/>
                    <a:gd name="connsiteX4" fmla="*/ 4062207 w 4062206"/>
                    <a:gd name="connsiteY4" fmla="*/ 2031103 h 4062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62206" h="4062205">
                      <a:moveTo>
                        <a:pt x="4062207" y="2031103"/>
                      </a:moveTo>
                      <a:cubicBezTo>
                        <a:pt x="4062207" y="3152850"/>
                        <a:pt x="3152851" y="4062206"/>
                        <a:pt x="2031103" y="4062206"/>
                      </a:cubicBezTo>
                      <a:cubicBezTo>
                        <a:pt x="909356" y="4062206"/>
                        <a:pt x="0" y="3152850"/>
                        <a:pt x="0" y="2031103"/>
                      </a:cubicBezTo>
                      <a:cubicBezTo>
                        <a:pt x="0" y="909356"/>
                        <a:pt x="909356" y="0"/>
                        <a:pt x="2031103" y="0"/>
                      </a:cubicBezTo>
                      <a:cubicBezTo>
                        <a:pt x="3152851" y="0"/>
                        <a:pt x="4062207" y="909356"/>
                        <a:pt x="4062207" y="2031103"/>
                      </a:cubicBezTo>
                      <a:close/>
                    </a:path>
                  </a:pathLst>
                </a:custGeom>
                <a:solidFill>
                  <a:sysClr val="window" lastClr="FFFFFF">
                    <a:lumMod val="85000"/>
                  </a:sysClr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2F45E4E8-A7F8-C2CA-4E60-DC79C7C8E7E6}"/>
                    </a:ext>
                  </a:extLst>
                </p:cNvPr>
                <p:cNvSpPr/>
                <p:nvPr/>
              </p:nvSpPr>
              <p:spPr>
                <a:xfrm>
                  <a:off x="7244280" y="1374512"/>
                  <a:ext cx="3384947" cy="3384882"/>
                </a:xfrm>
                <a:custGeom>
                  <a:avLst/>
                  <a:gdLst>
                    <a:gd name="connsiteX0" fmla="*/ 3489438 w 3489480"/>
                    <a:gd name="connsiteY0" fmla="*/ 2031152 h 3489414"/>
                    <a:gd name="connsiteX1" fmla="*/ 1459075 w 3489480"/>
                    <a:gd name="connsiteY1" fmla="*/ -47 h 3489414"/>
                    <a:gd name="connsiteX2" fmla="*/ -43 w 3489480"/>
                    <a:gd name="connsiteY2" fmla="*/ 617847 h 3489414"/>
                    <a:gd name="connsiteX3" fmla="*/ 2871398 w 3489480"/>
                    <a:gd name="connsiteY3" fmla="*/ 658766 h 3489414"/>
                    <a:gd name="connsiteX4" fmla="*/ 2871318 w 3489480"/>
                    <a:gd name="connsiteY4" fmla="*/ 3489368 h 3489414"/>
                    <a:gd name="connsiteX5" fmla="*/ 3489438 w 3489480"/>
                    <a:gd name="connsiteY5" fmla="*/ 2031152 h 3489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89480" h="3489414">
                      <a:moveTo>
                        <a:pt x="3489438" y="2031152"/>
                      </a:moveTo>
                      <a:cubicBezTo>
                        <a:pt x="3489663" y="909587"/>
                        <a:pt x="2580640" y="194"/>
                        <a:pt x="1459075" y="-47"/>
                      </a:cubicBezTo>
                      <a:cubicBezTo>
                        <a:pt x="909093" y="-144"/>
                        <a:pt x="382596" y="222798"/>
                        <a:pt x="-43" y="617847"/>
                      </a:cubicBezTo>
                      <a:cubicBezTo>
                        <a:pt x="804189" y="-163784"/>
                        <a:pt x="2089766" y="-145466"/>
                        <a:pt x="2871398" y="658766"/>
                      </a:cubicBezTo>
                      <a:cubicBezTo>
                        <a:pt x="3637352" y="1446868"/>
                        <a:pt x="3637319" y="2701313"/>
                        <a:pt x="2871318" y="3489368"/>
                      </a:cubicBezTo>
                      <a:cubicBezTo>
                        <a:pt x="3266834" y="3107405"/>
                        <a:pt x="3489969" y="2580989"/>
                        <a:pt x="3489438" y="203115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7E489D9B-76EE-C927-DE3C-C905AD45EB0E}"/>
                    </a:ext>
                  </a:extLst>
                </p:cNvPr>
                <p:cNvSpPr/>
                <p:nvPr/>
              </p:nvSpPr>
              <p:spPr>
                <a:xfrm>
                  <a:off x="6690010" y="1926428"/>
                  <a:ext cx="3387082" cy="3387158"/>
                </a:xfrm>
                <a:custGeom>
                  <a:avLst/>
                  <a:gdLst>
                    <a:gd name="connsiteX0" fmla="*/ 51254 w 3491681"/>
                    <a:gd name="connsiteY0" fmla="*/ 1409234 h 3491760"/>
                    <a:gd name="connsiteX1" fmla="*/ 620440 w 3491681"/>
                    <a:gd name="connsiteY1" fmla="*/ -47 h 3491760"/>
                    <a:gd name="connsiteX2" fmla="*/ 569445 w 3491681"/>
                    <a:gd name="connsiteY2" fmla="*/ 2871232 h 3491760"/>
                    <a:gd name="connsiteX3" fmla="*/ 3440725 w 3491681"/>
                    <a:gd name="connsiteY3" fmla="*/ 2922227 h 3491760"/>
                    <a:gd name="connsiteX4" fmla="*/ 3491639 w 3491681"/>
                    <a:gd name="connsiteY4" fmla="*/ 2871312 h 3491760"/>
                    <a:gd name="connsiteX5" fmla="*/ 620375 w 3491681"/>
                    <a:gd name="connsiteY5" fmla="*/ 2819577 h 3491760"/>
                    <a:gd name="connsiteX6" fmla="*/ 51254 w 3491681"/>
                    <a:gd name="connsiteY6" fmla="*/ 1409234 h 349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91681" h="3491760">
                      <a:moveTo>
                        <a:pt x="51254" y="1409234"/>
                      </a:moveTo>
                      <a:cubicBezTo>
                        <a:pt x="50707" y="883365"/>
                        <a:pt x="254848" y="377939"/>
                        <a:pt x="620440" y="-47"/>
                      </a:cubicBezTo>
                      <a:cubicBezTo>
                        <a:pt x="-186529" y="778752"/>
                        <a:pt x="-209354" y="2064264"/>
                        <a:pt x="569445" y="2871232"/>
                      </a:cubicBezTo>
                      <a:cubicBezTo>
                        <a:pt x="1348244" y="3678200"/>
                        <a:pt x="2633756" y="3701025"/>
                        <a:pt x="3440725" y="2922227"/>
                      </a:cubicBezTo>
                      <a:cubicBezTo>
                        <a:pt x="3457996" y="2905550"/>
                        <a:pt x="3474963" y="2888584"/>
                        <a:pt x="3491639" y="2871312"/>
                      </a:cubicBezTo>
                      <a:cubicBezTo>
                        <a:pt x="2684478" y="3649902"/>
                        <a:pt x="1398965" y="3626738"/>
                        <a:pt x="620375" y="2819577"/>
                      </a:cubicBezTo>
                      <a:cubicBezTo>
                        <a:pt x="255137" y="2440930"/>
                        <a:pt x="51109" y="1935328"/>
                        <a:pt x="51254" y="1409234"/>
                      </a:cubicBezTo>
                      <a:close/>
                    </a:path>
                  </a:pathLst>
                </a:custGeom>
                <a:solidFill>
                  <a:srgbClr val="CCCDCD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CE93973A-A6EB-774D-DE8F-82B3E4F8827D}"/>
                    </a:ext>
                  </a:extLst>
                </p:cNvPr>
                <p:cNvSpPr/>
                <p:nvPr/>
              </p:nvSpPr>
              <p:spPr>
                <a:xfrm>
                  <a:off x="6925898" y="2151279"/>
                  <a:ext cx="1623924" cy="1148457"/>
                </a:xfrm>
                <a:custGeom>
                  <a:avLst/>
                  <a:gdLst>
                    <a:gd name="connsiteX0" fmla="*/ 490429 w 1674074"/>
                    <a:gd name="connsiteY0" fmla="*/ -47 h 1183924"/>
                    <a:gd name="connsiteX1" fmla="*/ -43 w 1674074"/>
                    <a:gd name="connsiteY1" fmla="*/ 1183878 h 1183924"/>
                    <a:gd name="connsiteX2" fmla="*/ 1674032 w 1674074"/>
                    <a:gd name="connsiteY2" fmla="*/ 1183878 h 1183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674074" h="1183924">
                      <a:moveTo>
                        <a:pt x="490429" y="-47"/>
                      </a:moveTo>
                      <a:cubicBezTo>
                        <a:pt x="185699" y="320071"/>
                        <a:pt x="10887" y="742051"/>
                        <a:pt x="-43" y="1183878"/>
                      </a:cubicBezTo>
                      <a:lnTo>
                        <a:pt x="1674032" y="1183878"/>
                      </a:lnTo>
                      <a:close/>
                    </a:path>
                  </a:pathLst>
                </a:custGeom>
                <a:solidFill>
                  <a:srgbClr val="0D7AD9">
                    <a:lumMod val="50000"/>
                  </a:srgbClr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84E0523D-A994-67C9-755A-376DA0485806}"/>
                    </a:ext>
                  </a:extLst>
                </p:cNvPr>
                <p:cNvSpPr/>
                <p:nvPr/>
              </p:nvSpPr>
              <p:spPr>
                <a:xfrm>
                  <a:off x="6925898" y="3390301"/>
                  <a:ext cx="1624237" cy="1148457"/>
                </a:xfrm>
                <a:custGeom>
                  <a:avLst/>
                  <a:gdLst>
                    <a:gd name="connsiteX0" fmla="*/ -43 w 1674396"/>
                    <a:gd name="connsiteY0" fmla="*/ -47 h 1183924"/>
                    <a:gd name="connsiteX1" fmla="*/ 490429 w 1674396"/>
                    <a:gd name="connsiteY1" fmla="*/ 1183877 h 1183924"/>
                    <a:gd name="connsiteX2" fmla="*/ 1674354 w 1674396"/>
                    <a:gd name="connsiteY2" fmla="*/ -47 h 1183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674396" h="1183924">
                      <a:moveTo>
                        <a:pt x="-43" y="-47"/>
                      </a:moveTo>
                      <a:cubicBezTo>
                        <a:pt x="10887" y="441780"/>
                        <a:pt x="185699" y="863759"/>
                        <a:pt x="490429" y="1183877"/>
                      </a:cubicBezTo>
                      <a:lnTo>
                        <a:pt x="1674354" y="-47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50A85EEE-AE27-A5AD-07D4-64DD046B2B7A}"/>
                    </a:ext>
                  </a:extLst>
                </p:cNvPr>
                <p:cNvSpPr/>
                <p:nvPr/>
              </p:nvSpPr>
              <p:spPr>
                <a:xfrm>
                  <a:off x="8767647" y="2151279"/>
                  <a:ext cx="1624080" cy="1148457"/>
                </a:xfrm>
                <a:custGeom>
                  <a:avLst/>
                  <a:gdLst>
                    <a:gd name="connsiteX0" fmla="*/ 1674193 w 1674235"/>
                    <a:gd name="connsiteY0" fmla="*/ 1183878 h 1183924"/>
                    <a:gd name="connsiteX1" fmla="*/ 1183882 w 1674235"/>
                    <a:gd name="connsiteY1" fmla="*/ -47 h 1183924"/>
                    <a:gd name="connsiteX2" fmla="*/ -43 w 1674235"/>
                    <a:gd name="connsiteY2" fmla="*/ 1183878 h 1183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674235" h="1183924">
                      <a:moveTo>
                        <a:pt x="1674193" y="1183878"/>
                      </a:moveTo>
                      <a:cubicBezTo>
                        <a:pt x="1663328" y="742067"/>
                        <a:pt x="1488564" y="320087"/>
                        <a:pt x="1183882" y="-47"/>
                      </a:cubicBezTo>
                      <a:lnTo>
                        <a:pt x="-43" y="1183878"/>
                      </a:lnTo>
                      <a:close/>
                    </a:path>
                  </a:pathLst>
                </a:custGeom>
                <a:solidFill>
                  <a:srgbClr val="75B503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B45DAC4C-CF24-D86F-9F37-9E9E3CB15959}"/>
                    </a:ext>
                  </a:extLst>
                </p:cNvPr>
                <p:cNvSpPr/>
                <p:nvPr/>
              </p:nvSpPr>
              <p:spPr>
                <a:xfrm>
                  <a:off x="7465383" y="3453853"/>
                  <a:ext cx="1148459" cy="1623924"/>
                </a:xfrm>
                <a:custGeom>
                  <a:avLst/>
                  <a:gdLst>
                    <a:gd name="connsiteX0" fmla="*/ -43 w 1183925"/>
                    <a:gd name="connsiteY0" fmla="*/ 1183556 h 1674074"/>
                    <a:gd name="connsiteX1" fmla="*/ 1183882 w 1183925"/>
                    <a:gd name="connsiteY1" fmla="*/ 1674027 h 1674074"/>
                    <a:gd name="connsiteX2" fmla="*/ 1183882 w 1183925"/>
                    <a:gd name="connsiteY2" fmla="*/ -47 h 1674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83925" h="1674074">
                      <a:moveTo>
                        <a:pt x="-43" y="1183556"/>
                      </a:moveTo>
                      <a:cubicBezTo>
                        <a:pt x="320076" y="1488285"/>
                        <a:pt x="742056" y="1663097"/>
                        <a:pt x="1183882" y="1674027"/>
                      </a:cubicBezTo>
                      <a:lnTo>
                        <a:pt x="1183882" y="-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8B386459-C7FD-F975-8BCF-07CC6A530971}"/>
                    </a:ext>
                  </a:extLst>
                </p:cNvPr>
                <p:cNvSpPr/>
                <p:nvPr/>
              </p:nvSpPr>
              <p:spPr>
                <a:xfrm>
                  <a:off x="8703938" y="1611948"/>
                  <a:ext cx="1148459" cy="1623924"/>
                </a:xfrm>
                <a:custGeom>
                  <a:avLst/>
                  <a:gdLst>
                    <a:gd name="connsiteX0" fmla="*/ 1183882 w 1183925"/>
                    <a:gd name="connsiteY0" fmla="*/ 490264 h 1674074"/>
                    <a:gd name="connsiteX1" fmla="*/ -43 w 1183925"/>
                    <a:gd name="connsiteY1" fmla="*/ -47 h 1674074"/>
                    <a:gd name="connsiteX2" fmla="*/ -43 w 1183925"/>
                    <a:gd name="connsiteY2" fmla="*/ 1674027 h 1674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83925" h="1674074">
                      <a:moveTo>
                        <a:pt x="1183882" y="490264"/>
                      </a:moveTo>
                      <a:cubicBezTo>
                        <a:pt x="863796" y="185518"/>
                        <a:pt x="441785" y="10738"/>
                        <a:pt x="-43" y="-47"/>
                      </a:cubicBezTo>
                      <a:lnTo>
                        <a:pt x="-43" y="1674027"/>
                      </a:lnTo>
                      <a:close/>
                    </a:path>
                  </a:pathLst>
                </a:custGeom>
                <a:solidFill>
                  <a:srgbClr val="F23558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E19D0C10-DAFC-C254-B21F-E5D830140B55}"/>
                    </a:ext>
                  </a:extLst>
                </p:cNvPr>
                <p:cNvSpPr/>
                <p:nvPr/>
              </p:nvSpPr>
              <p:spPr>
                <a:xfrm>
                  <a:off x="7465383" y="1611948"/>
                  <a:ext cx="1148459" cy="1624080"/>
                </a:xfrm>
                <a:custGeom>
                  <a:avLst/>
                  <a:gdLst>
                    <a:gd name="connsiteX0" fmla="*/ 1183882 w 1183925"/>
                    <a:gd name="connsiteY0" fmla="*/ -47 h 1674235"/>
                    <a:gd name="connsiteX1" fmla="*/ -43 w 1183925"/>
                    <a:gd name="connsiteY1" fmla="*/ 490264 h 1674235"/>
                    <a:gd name="connsiteX2" fmla="*/ 1183882 w 1183925"/>
                    <a:gd name="connsiteY2" fmla="*/ 1674188 h 1674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83925" h="1674235">
                      <a:moveTo>
                        <a:pt x="1183882" y="-47"/>
                      </a:moveTo>
                      <a:cubicBezTo>
                        <a:pt x="742056" y="10738"/>
                        <a:pt x="320044" y="185518"/>
                        <a:pt x="-43" y="490264"/>
                      </a:cubicBezTo>
                      <a:lnTo>
                        <a:pt x="1183882" y="1674188"/>
                      </a:lnTo>
                      <a:close/>
                    </a:path>
                  </a:pathLst>
                </a:custGeom>
                <a:solidFill>
                  <a:srgbClr val="F2A950">
                    <a:lumMod val="50000"/>
                  </a:srgbClr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B5AF8149-0AE8-97EC-B318-078D8F17F2DA}"/>
                    </a:ext>
                  </a:extLst>
                </p:cNvPr>
                <p:cNvSpPr/>
                <p:nvPr/>
              </p:nvSpPr>
              <p:spPr>
                <a:xfrm>
                  <a:off x="8703938" y="3453541"/>
                  <a:ext cx="1148459" cy="1624236"/>
                </a:xfrm>
                <a:custGeom>
                  <a:avLst/>
                  <a:gdLst>
                    <a:gd name="connsiteX0" fmla="*/ -43 w 1183925"/>
                    <a:gd name="connsiteY0" fmla="*/ 1674349 h 1674396"/>
                    <a:gd name="connsiteX1" fmla="*/ 1183882 w 1183925"/>
                    <a:gd name="connsiteY1" fmla="*/ 1183878 h 1674396"/>
                    <a:gd name="connsiteX2" fmla="*/ -43 w 1183925"/>
                    <a:gd name="connsiteY2" fmla="*/ -47 h 1674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83925" h="1674396">
                      <a:moveTo>
                        <a:pt x="-43" y="1674349"/>
                      </a:moveTo>
                      <a:cubicBezTo>
                        <a:pt x="441785" y="1663419"/>
                        <a:pt x="863764" y="1488608"/>
                        <a:pt x="1183882" y="1183878"/>
                      </a:cubicBezTo>
                      <a:lnTo>
                        <a:pt x="-43" y="-47"/>
                      </a:lnTo>
                      <a:close/>
                    </a:path>
                  </a:pathLst>
                </a:custGeom>
                <a:solidFill>
                  <a:srgbClr val="F25E3D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E9940FC8-1053-0D61-B84D-13D86DB2F379}"/>
                    </a:ext>
                  </a:extLst>
                </p:cNvPr>
                <p:cNvSpPr/>
                <p:nvPr/>
              </p:nvSpPr>
              <p:spPr>
                <a:xfrm>
                  <a:off x="8767647" y="3390301"/>
                  <a:ext cx="1624080" cy="1148457"/>
                </a:xfrm>
                <a:custGeom>
                  <a:avLst/>
                  <a:gdLst>
                    <a:gd name="connsiteX0" fmla="*/ -43 w 1674235"/>
                    <a:gd name="connsiteY0" fmla="*/ -47 h 1183924"/>
                    <a:gd name="connsiteX1" fmla="*/ 1183882 w 1674235"/>
                    <a:gd name="connsiteY1" fmla="*/ 1183877 h 1183924"/>
                    <a:gd name="connsiteX2" fmla="*/ 1674193 w 1674235"/>
                    <a:gd name="connsiteY2" fmla="*/ -47 h 1183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674235" h="1183924">
                      <a:moveTo>
                        <a:pt x="-43" y="-47"/>
                      </a:moveTo>
                      <a:lnTo>
                        <a:pt x="1183882" y="1183877"/>
                      </a:lnTo>
                      <a:cubicBezTo>
                        <a:pt x="1488564" y="863743"/>
                        <a:pt x="1663328" y="441763"/>
                        <a:pt x="1674193" y="-47"/>
                      </a:cubicBezTo>
                      <a:close/>
                    </a:path>
                  </a:pathLst>
                </a:custGeom>
                <a:solidFill>
                  <a:srgbClr val="F2A950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2DF7D668-B48D-7191-2659-05D9295AD746}"/>
                    </a:ext>
                  </a:extLst>
                </p:cNvPr>
                <p:cNvSpPr/>
                <p:nvPr/>
              </p:nvSpPr>
              <p:spPr>
                <a:xfrm>
                  <a:off x="7794541" y="2480592"/>
                  <a:ext cx="1728542" cy="1728542"/>
                </a:xfrm>
                <a:custGeom>
                  <a:avLst/>
                  <a:gdLst>
                    <a:gd name="connsiteX0" fmla="*/ 1781924 w 1781923"/>
                    <a:gd name="connsiteY0" fmla="*/ 890962 h 1781923"/>
                    <a:gd name="connsiteX1" fmla="*/ 890962 w 1781923"/>
                    <a:gd name="connsiteY1" fmla="*/ 1781924 h 1781923"/>
                    <a:gd name="connsiteX2" fmla="*/ 0 w 1781923"/>
                    <a:gd name="connsiteY2" fmla="*/ 890962 h 1781923"/>
                    <a:gd name="connsiteX3" fmla="*/ 890962 w 1781923"/>
                    <a:gd name="connsiteY3" fmla="*/ 0 h 1781923"/>
                    <a:gd name="connsiteX4" fmla="*/ 1781924 w 1781923"/>
                    <a:gd name="connsiteY4" fmla="*/ 890962 h 1781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1923" h="1781923">
                      <a:moveTo>
                        <a:pt x="1781924" y="890962"/>
                      </a:moveTo>
                      <a:cubicBezTo>
                        <a:pt x="1781924" y="1383026"/>
                        <a:pt x="1383027" y="1781924"/>
                        <a:pt x="890962" y="1781924"/>
                      </a:cubicBezTo>
                      <a:cubicBezTo>
                        <a:pt x="398897" y="1781924"/>
                        <a:pt x="0" y="1383026"/>
                        <a:pt x="0" y="890962"/>
                      </a:cubicBezTo>
                      <a:cubicBezTo>
                        <a:pt x="0" y="398897"/>
                        <a:pt x="398897" y="0"/>
                        <a:pt x="890962" y="0"/>
                      </a:cubicBezTo>
                      <a:cubicBezTo>
                        <a:pt x="1383026" y="0"/>
                        <a:pt x="1781924" y="398897"/>
                        <a:pt x="1781924" y="89096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7DD1DC87-211A-9E3F-158E-F258321FE8D8}"/>
                    </a:ext>
                  </a:extLst>
                </p:cNvPr>
                <p:cNvSpPr/>
                <p:nvPr/>
              </p:nvSpPr>
              <p:spPr>
                <a:xfrm rot="18900000">
                  <a:off x="7727985" y="2414008"/>
                  <a:ext cx="1861580" cy="1861580"/>
                </a:xfrm>
                <a:custGeom>
                  <a:avLst/>
                  <a:gdLst>
                    <a:gd name="connsiteX0" fmla="*/ 1919027 w 1919069"/>
                    <a:gd name="connsiteY0" fmla="*/ 959487 h 1919069"/>
                    <a:gd name="connsiteX1" fmla="*/ 959492 w 1919069"/>
                    <a:gd name="connsiteY1" fmla="*/ 1919022 h 1919069"/>
                    <a:gd name="connsiteX2" fmla="*/ -43 w 1919069"/>
                    <a:gd name="connsiteY2" fmla="*/ 959487 h 1919069"/>
                    <a:gd name="connsiteX3" fmla="*/ 959492 w 1919069"/>
                    <a:gd name="connsiteY3" fmla="*/ -47 h 1919069"/>
                    <a:gd name="connsiteX4" fmla="*/ 1919027 w 1919069"/>
                    <a:gd name="connsiteY4" fmla="*/ 959487 h 1919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9069" h="1919069">
                      <a:moveTo>
                        <a:pt x="1919027" y="959487"/>
                      </a:moveTo>
                      <a:cubicBezTo>
                        <a:pt x="1919027" y="1489424"/>
                        <a:pt x="1489429" y="1919022"/>
                        <a:pt x="959492" y="1919022"/>
                      </a:cubicBezTo>
                      <a:cubicBezTo>
                        <a:pt x="429556" y="1919022"/>
                        <a:pt x="-43" y="1489424"/>
                        <a:pt x="-43" y="959487"/>
                      </a:cubicBezTo>
                      <a:cubicBezTo>
                        <a:pt x="-43" y="429551"/>
                        <a:pt x="429556" y="-47"/>
                        <a:pt x="959492" y="-47"/>
                      </a:cubicBezTo>
                      <a:cubicBezTo>
                        <a:pt x="1489429" y="-47"/>
                        <a:pt x="1919027" y="429551"/>
                        <a:pt x="1919027" y="959487"/>
                      </a:cubicBezTo>
                      <a:close/>
                    </a:path>
                  </a:pathLst>
                </a:custGeom>
                <a:noFill/>
                <a:ln w="14963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C0872E68-A043-FFED-BE64-1D4778F2A9F6}"/>
                    </a:ext>
                  </a:extLst>
                </p:cNvPr>
                <p:cNvSpPr/>
                <p:nvPr/>
              </p:nvSpPr>
              <p:spPr>
                <a:xfrm rot="18900000">
                  <a:off x="7876324" y="2562347"/>
                  <a:ext cx="1564902" cy="1564901"/>
                </a:xfrm>
                <a:custGeom>
                  <a:avLst/>
                  <a:gdLst>
                    <a:gd name="connsiteX0" fmla="*/ 1613186 w 1613229"/>
                    <a:gd name="connsiteY0" fmla="*/ 806567 h 1613228"/>
                    <a:gd name="connsiteX1" fmla="*/ 806572 w 1613229"/>
                    <a:gd name="connsiteY1" fmla="*/ 1613181 h 1613228"/>
                    <a:gd name="connsiteX2" fmla="*/ -43 w 1613229"/>
                    <a:gd name="connsiteY2" fmla="*/ 806567 h 1613228"/>
                    <a:gd name="connsiteX3" fmla="*/ 806572 w 1613229"/>
                    <a:gd name="connsiteY3" fmla="*/ -47 h 1613228"/>
                    <a:gd name="connsiteX4" fmla="*/ 1613186 w 1613229"/>
                    <a:gd name="connsiteY4" fmla="*/ 806567 h 1613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229" h="1613228">
                      <a:moveTo>
                        <a:pt x="1613186" y="806567"/>
                      </a:moveTo>
                      <a:cubicBezTo>
                        <a:pt x="1613186" y="1252048"/>
                        <a:pt x="1252053" y="1613181"/>
                        <a:pt x="806572" y="1613181"/>
                      </a:cubicBezTo>
                      <a:cubicBezTo>
                        <a:pt x="361091" y="1613181"/>
                        <a:pt x="-43" y="1252048"/>
                        <a:pt x="-43" y="806567"/>
                      </a:cubicBezTo>
                      <a:cubicBezTo>
                        <a:pt x="-43" y="361086"/>
                        <a:pt x="361091" y="-47"/>
                        <a:pt x="806572" y="-47"/>
                      </a:cubicBezTo>
                      <a:cubicBezTo>
                        <a:pt x="1252053" y="-47"/>
                        <a:pt x="1613186" y="361086"/>
                        <a:pt x="1613186" y="806567"/>
                      </a:cubicBezTo>
                      <a:close/>
                    </a:path>
                  </a:pathLst>
                </a:custGeom>
                <a:solidFill>
                  <a:srgbClr val="EBEBEB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599A7E0E-FDDD-F973-536A-1901975AB34C}"/>
                    </a:ext>
                  </a:extLst>
                </p:cNvPr>
                <p:cNvSpPr/>
                <p:nvPr/>
              </p:nvSpPr>
              <p:spPr>
                <a:xfrm rot="18900000">
                  <a:off x="8000148" y="2686172"/>
                  <a:ext cx="1317253" cy="1317253"/>
                </a:xfrm>
                <a:custGeom>
                  <a:avLst/>
                  <a:gdLst>
                    <a:gd name="connsiteX0" fmla="*/ 1357890 w 1357932"/>
                    <a:gd name="connsiteY0" fmla="*/ 678919 h 1357932"/>
                    <a:gd name="connsiteX1" fmla="*/ 678924 w 1357932"/>
                    <a:gd name="connsiteY1" fmla="*/ 1357885 h 1357932"/>
                    <a:gd name="connsiteX2" fmla="*/ -42 w 1357932"/>
                    <a:gd name="connsiteY2" fmla="*/ 678919 h 1357932"/>
                    <a:gd name="connsiteX3" fmla="*/ 678924 w 1357932"/>
                    <a:gd name="connsiteY3" fmla="*/ -47 h 1357932"/>
                    <a:gd name="connsiteX4" fmla="*/ 1357890 w 1357932"/>
                    <a:gd name="connsiteY4" fmla="*/ 678919 h 1357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7932" h="1357932">
                      <a:moveTo>
                        <a:pt x="1357890" y="678919"/>
                      </a:moveTo>
                      <a:cubicBezTo>
                        <a:pt x="1357890" y="1053902"/>
                        <a:pt x="1053906" y="1357885"/>
                        <a:pt x="678924" y="1357885"/>
                      </a:cubicBezTo>
                      <a:cubicBezTo>
                        <a:pt x="303941" y="1357885"/>
                        <a:pt x="-42" y="1053901"/>
                        <a:pt x="-42" y="678919"/>
                      </a:cubicBezTo>
                      <a:cubicBezTo>
                        <a:pt x="-42" y="303936"/>
                        <a:pt x="303941" y="-47"/>
                        <a:pt x="678924" y="-47"/>
                      </a:cubicBezTo>
                      <a:cubicBezTo>
                        <a:pt x="1053907" y="-47"/>
                        <a:pt x="1357890" y="303936"/>
                        <a:pt x="1357890" y="678919"/>
                      </a:cubicBezTo>
                      <a:close/>
                    </a:path>
                  </a:pathLst>
                </a:custGeom>
                <a:noFill/>
                <a:ln w="9332" cap="flat">
                  <a:solidFill>
                    <a:srgbClr val="777877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4A70E99B-213B-CC71-91C2-1A9093C0F435}"/>
                    </a:ext>
                  </a:extLst>
                </p:cNvPr>
                <p:cNvSpPr/>
                <p:nvPr/>
              </p:nvSpPr>
              <p:spPr>
                <a:xfrm>
                  <a:off x="8097153" y="2562460"/>
                  <a:ext cx="1344109" cy="1344063"/>
                </a:xfrm>
                <a:custGeom>
                  <a:avLst/>
                  <a:gdLst>
                    <a:gd name="connsiteX0" fmla="*/ 1385576 w 1385618"/>
                    <a:gd name="connsiteY0" fmla="*/ 806519 h 1385570"/>
                    <a:gd name="connsiteX1" fmla="*/ 579236 w 1385618"/>
                    <a:gd name="connsiteY1" fmla="*/ -47 h 1385570"/>
                    <a:gd name="connsiteX2" fmla="*/ -43 w 1385618"/>
                    <a:gd name="connsiteY2" fmla="*/ 245221 h 1385570"/>
                    <a:gd name="connsiteX3" fmla="*/ 1140179 w 1385618"/>
                    <a:gd name="connsiteY3" fmla="*/ 255716 h 1385570"/>
                    <a:gd name="connsiteX4" fmla="*/ 1140099 w 1385618"/>
                    <a:gd name="connsiteY4" fmla="*/ 1385523 h 1385570"/>
                    <a:gd name="connsiteX5" fmla="*/ 1385576 w 1385618"/>
                    <a:gd name="connsiteY5" fmla="*/ 806519 h 1385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85618" h="1385570">
                      <a:moveTo>
                        <a:pt x="1385576" y="806519"/>
                      </a:moveTo>
                      <a:cubicBezTo>
                        <a:pt x="1385641" y="361134"/>
                        <a:pt x="1024620" y="17"/>
                        <a:pt x="579236" y="-47"/>
                      </a:cubicBezTo>
                      <a:cubicBezTo>
                        <a:pt x="360898" y="-79"/>
                        <a:pt x="151880" y="88421"/>
                        <a:pt x="-43" y="245221"/>
                      </a:cubicBezTo>
                      <a:cubicBezTo>
                        <a:pt x="317726" y="-66737"/>
                        <a:pt x="828222" y="-62036"/>
                        <a:pt x="1140179" y="255716"/>
                      </a:cubicBezTo>
                      <a:cubicBezTo>
                        <a:pt x="1448113" y="569380"/>
                        <a:pt x="1448081" y="1071908"/>
                        <a:pt x="1140099" y="1385523"/>
                      </a:cubicBezTo>
                      <a:cubicBezTo>
                        <a:pt x="1297172" y="1233875"/>
                        <a:pt x="1385785" y="1024856"/>
                        <a:pt x="1385576" y="8065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D8B8D9C9-0E1F-ECCD-6C9C-5A74BC74E561}"/>
                    </a:ext>
                  </a:extLst>
                </p:cNvPr>
                <p:cNvSpPr/>
                <p:nvPr/>
              </p:nvSpPr>
              <p:spPr>
                <a:xfrm>
                  <a:off x="7879236" y="2781330"/>
                  <a:ext cx="1343422" cy="1343420"/>
                </a:xfrm>
                <a:custGeom>
                  <a:avLst/>
                  <a:gdLst>
                    <a:gd name="connsiteX0" fmla="*/ 18081 w 1384909"/>
                    <a:gd name="connsiteY0" fmla="*/ 559802 h 1384908"/>
                    <a:gd name="connsiteX1" fmla="*/ 244725 w 1384909"/>
                    <a:gd name="connsiteY1" fmla="*/ -47 h 1384908"/>
                    <a:gd name="connsiteX2" fmla="*/ 227630 w 1384909"/>
                    <a:gd name="connsiteY2" fmla="*/ 1140094 h 1384908"/>
                    <a:gd name="connsiteX3" fmla="*/ 1367772 w 1384909"/>
                    <a:gd name="connsiteY3" fmla="*/ 1157189 h 1384908"/>
                    <a:gd name="connsiteX4" fmla="*/ 1384867 w 1384909"/>
                    <a:gd name="connsiteY4" fmla="*/ 1140094 h 1384908"/>
                    <a:gd name="connsiteX5" fmla="*/ 244774 w 1384909"/>
                    <a:gd name="connsiteY5" fmla="*/ 1119699 h 1384908"/>
                    <a:gd name="connsiteX6" fmla="*/ 18725 w 1384909"/>
                    <a:gd name="connsiteY6" fmla="*/ 559480 h 1384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84909" h="1384908">
                      <a:moveTo>
                        <a:pt x="18081" y="559802"/>
                      </a:moveTo>
                      <a:cubicBezTo>
                        <a:pt x="17936" y="350816"/>
                        <a:pt x="99242" y="149992"/>
                        <a:pt x="244725" y="-47"/>
                      </a:cubicBezTo>
                      <a:cubicBezTo>
                        <a:pt x="-74830" y="310075"/>
                        <a:pt x="-82492" y="820539"/>
                        <a:pt x="227630" y="1140094"/>
                      </a:cubicBezTo>
                      <a:cubicBezTo>
                        <a:pt x="537753" y="1459649"/>
                        <a:pt x="1048216" y="1467311"/>
                        <a:pt x="1367772" y="1157189"/>
                      </a:cubicBezTo>
                      <a:cubicBezTo>
                        <a:pt x="1373551" y="1151571"/>
                        <a:pt x="1379249" y="1145873"/>
                        <a:pt x="1384867" y="1140094"/>
                      </a:cubicBezTo>
                      <a:cubicBezTo>
                        <a:pt x="1064410" y="1449283"/>
                        <a:pt x="553978" y="1440156"/>
                        <a:pt x="244774" y="1119699"/>
                      </a:cubicBezTo>
                      <a:cubicBezTo>
                        <a:pt x="99676" y="969323"/>
                        <a:pt x="18628" y="768466"/>
                        <a:pt x="18725" y="559480"/>
                      </a:cubicBezTo>
                      <a:close/>
                    </a:path>
                  </a:pathLst>
                </a:custGeom>
                <a:solidFill>
                  <a:srgbClr val="CCCDCD"/>
                </a:solidFill>
                <a:ln w="160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8" name="TextBox 217">
                  <a:extLst>
                    <a:ext uri="{FF2B5EF4-FFF2-40B4-BE49-F238E27FC236}">
                      <a16:creationId xmlns:a16="http://schemas.microsoft.com/office/drawing/2014/main" id="{3E17BF40-9287-44D0-D251-2489870820AC}"/>
                    </a:ext>
                  </a:extLst>
                </p:cNvPr>
                <p:cNvSpPr txBox="1"/>
                <p:nvPr/>
              </p:nvSpPr>
              <p:spPr>
                <a:xfrm>
                  <a:off x="8936753" y="695722"/>
                  <a:ext cx="1409239" cy="61255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Defined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XGBoost Regressor model</a:t>
                  </a:r>
                </a:p>
              </p:txBody>
            </p:sp>
            <p:sp>
              <p:nvSpPr>
                <p:cNvPr id="219" name="TextBox 218">
                  <a:extLst>
                    <a:ext uri="{FF2B5EF4-FFF2-40B4-BE49-F238E27FC236}">
                      <a16:creationId xmlns:a16="http://schemas.microsoft.com/office/drawing/2014/main" id="{695D6BDB-97C2-DA69-DF22-1397BBBBE2C2}"/>
                    </a:ext>
                  </a:extLst>
                </p:cNvPr>
                <p:cNvSpPr txBox="1"/>
                <p:nvPr/>
              </p:nvSpPr>
              <p:spPr>
                <a:xfrm>
                  <a:off x="10287958" y="1901838"/>
                  <a:ext cx="1409239" cy="78756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200" b="1" kern="0" dirty="0">
                      <a:solidFill>
                        <a:prstClr val="white"/>
                      </a:solidFill>
                      <a:latin typeface="Lora" pitchFamily="2" charset="0"/>
                    </a:rPr>
                    <a:t>P</a:t>
                  </a: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arameter Grid creation for Hyperparameter </a:t>
                  </a:r>
                  <a:r>
                    <a:rPr lang="en-US" sz="1200" b="1" kern="0" dirty="0">
                      <a:solidFill>
                        <a:prstClr val="white"/>
                      </a:solidFill>
                      <a:latin typeface="Lora" pitchFamily="2" charset="0"/>
                    </a:rPr>
                    <a:t>T</a:t>
                  </a: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uning</a:t>
                  </a:r>
                  <a:endParaRPr kumimoji="0" lang="en-IN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220" name="TextBox 219">
                  <a:extLst>
                    <a:ext uri="{FF2B5EF4-FFF2-40B4-BE49-F238E27FC236}">
                      <a16:creationId xmlns:a16="http://schemas.microsoft.com/office/drawing/2014/main" id="{1759E428-A516-2E65-7796-44F6250E7DA3}"/>
                    </a:ext>
                  </a:extLst>
                </p:cNvPr>
                <p:cNvSpPr txBox="1"/>
                <p:nvPr/>
              </p:nvSpPr>
              <p:spPr>
                <a:xfrm>
                  <a:off x="10410930" y="3666630"/>
                  <a:ext cx="1194943" cy="121052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1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Grid Search Configuration with GridSearchCV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1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Cross-validation &amp; Scoring Metric</a:t>
                  </a:r>
                </a:p>
              </p:txBody>
            </p:sp>
            <p:sp>
              <p:nvSpPr>
                <p:cNvPr id="221" name="TextBox 220">
                  <a:extLst>
                    <a:ext uri="{FF2B5EF4-FFF2-40B4-BE49-F238E27FC236}">
                      <a16:creationId xmlns:a16="http://schemas.microsoft.com/office/drawing/2014/main" id="{F4963F5F-A3D6-B0A8-411B-DDA1744FFF38}"/>
                    </a:ext>
                  </a:extLst>
                </p:cNvPr>
                <p:cNvSpPr txBox="1"/>
                <p:nvPr/>
              </p:nvSpPr>
              <p:spPr>
                <a:xfrm>
                  <a:off x="8836402" y="5311445"/>
                  <a:ext cx="1490011" cy="9625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Model Fitting on the training data (</a:t>
                  </a:r>
                  <a:r>
                    <a:rPr kumimoji="0" lang="en-IN" sz="1200" b="1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X_train</a:t>
                  </a: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, </a:t>
                  </a:r>
                  <a:r>
                    <a:rPr kumimoji="0" lang="en-IN" sz="1200" b="1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y_train</a:t>
                  </a: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) to find the optimal parameters </a:t>
                  </a:r>
                </a:p>
              </p:txBody>
            </p:sp>
            <p:sp>
              <p:nvSpPr>
                <p:cNvPr id="223" name="TextBox 222">
                  <a:extLst>
                    <a:ext uri="{FF2B5EF4-FFF2-40B4-BE49-F238E27FC236}">
                      <a16:creationId xmlns:a16="http://schemas.microsoft.com/office/drawing/2014/main" id="{B93AD3BB-6789-04FD-DFEA-A0B5863470A0}"/>
                    </a:ext>
                  </a:extLst>
                </p:cNvPr>
                <p:cNvSpPr txBox="1"/>
                <p:nvPr/>
              </p:nvSpPr>
              <p:spPr>
                <a:xfrm>
                  <a:off x="5617751" y="3777736"/>
                  <a:ext cx="1415008" cy="9625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The tuning process successfully identified optimal hyperparameters</a:t>
                  </a:r>
                </a:p>
              </p:txBody>
            </p:sp>
            <p:sp>
              <p:nvSpPr>
                <p:cNvPr id="224" name="TextBox 223">
                  <a:extLst>
                    <a:ext uri="{FF2B5EF4-FFF2-40B4-BE49-F238E27FC236}">
                      <a16:creationId xmlns:a16="http://schemas.microsoft.com/office/drawing/2014/main" id="{8C08D755-C2C6-E03E-D847-798C05EE6D44}"/>
                    </a:ext>
                  </a:extLst>
                </p:cNvPr>
                <p:cNvSpPr txBox="1"/>
                <p:nvPr/>
              </p:nvSpPr>
              <p:spPr>
                <a:xfrm>
                  <a:off x="5592602" y="2042101"/>
                  <a:ext cx="1265800" cy="78756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Comparison of Actual vs Predicted Values</a:t>
                  </a:r>
                </a:p>
              </p:txBody>
            </p:sp>
            <p:sp>
              <p:nvSpPr>
                <p:cNvPr id="225" name="TextBox 224">
                  <a:extLst>
                    <a:ext uri="{FF2B5EF4-FFF2-40B4-BE49-F238E27FC236}">
                      <a16:creationId xmlns:a16="http://schemas.microsoft.com/office/drawing/2014/main" id="{F389AFC7-803B-4B7A-CAA3-3DD1BA41F3ED}"/>
                    </a:ext>
                  </a:extLst>
                </p:cNvPr>
                <p:cNvSpPr txBox="1"/>
                <p:nvPr/>
              </p:nvSpPr>
              <p:spPr>
                <a:xfrm>
                  <a:off x="6912000" y="379793"/>
                  <a:ext cx="1501028" cy="11375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The model's predictions are plotted against the actual values to evaluate the performance</a:t>
                  </a:r>
                </a:p>
              </p:txBody>
            </p:sp>
            <p:sp>
              <p:nvSpPr>
                <p:cNvPr id="226" name="TextBox 225">
                  <a:extLst>
                    <a:ext uri="{FF2B5EF4-FFF2-40B4-BE49-F238E27FC236}">
                      <a16:creationId xmlns:a16="http://schemas.microsoft.com/office/drawing/2014/main" id="{00285F87-E728-61AA-29EB-C6B976838256}"/>
                    </a:ext>
                  </a:extLst>
                </p:cNvPr>
                <p:cNvSpPr txBox="1"/>
                <p:nvPr/>
              </p:nvSpPr>
              <p:spPr>
                <a:xfrm>
                  <a:off x="7061066" y="5215557"/>
                  <a:ext cx="1265800" cy="11375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Lora" pitchFamily="2" charset="0"/>
                    </a:rPr>
                    <a:t>The best model was used to make predictions on the test set (X_test)</a:t>
                  </a:r>
                </a:p>
              </p:txBody>
            </p:sp>
          </p:grp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68741BF0-4403-C079-CE31-CA1E4B083840}"/>
                  </a:ext>
                </a:extLst>
              </p:cNvPr>
              <p:cNvSpPr txBox="1"/>
              <p:nvPr/>
            </p:nvSpPr>
            <p:spPr>
              <a:xfrm>
                <a:off x="8911544" y="1832896"/>
                <a:ext cx="5391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01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E197826C-813A-B272-7BC2-D862429DF331}"/>
                  </a:ext>
                </a:extLst>
              </p:cNvPr>
              <p:cNvSpPr txBox="1"/>
              <p:nvPr/>
            </p:nvSpPr>
            <p:spPr>
              <a:xfrm>
                <a:off x="9636870" y="2542173"/>
                <a:ext cx="5391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02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B4E048B9-A541-BEF9-D653-B4D609015A0C}"/>
                  </a:ext>
                </a:extLst>
              </p:cNvPr>
              <p:cNvSpPr txBox="1"/>
              <p:nvPr/>
            </p:nvSpPr>
            <p:spPr>
              <a:xfrm>
                <a:off x="9614820" y="3621061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03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79" name="TextBox 178">
                <a:extLst>
                  <a:ext uri="{FF2B5EF4-FFF2-40B4-BE49-F238E27FC236}">
                    <a16:creationId xmlns:a16="http://schemas.microsoft.com/office/drawing/2014/main" id="{DC814276-6261-A04C-5015-A511DF322EB2}"/>
                  </a:ext>
                </a:extLst>
              </p:cNvPr>
              <p:cNvSpPr txBox="1"/>
              <p:nvPr/>
            </p:nvSpPr>
            <p:spPr>
              <a:xfrm>
                <a:off x="8840453" y="4333885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04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E3B0A230-E532-64F4-8DDF-ACED1FF38951}"/>
                  </a:ext>
                </a:extLst>
              </p:cNvPr>
              <p:cNvSpPr txBox="1"/>
              <p:nvPr/>
            </p:nvSpPr>
            <p:spPr>
              <a:xfrm>
                <a:off x="7813893" y="4333885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05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1" name="TextBox 180">
                <a:extLst>
                  <a:ext uri="{FF2B5EF4-FFF2-40B4-BE49-F238E27FC236}">
                    <a16:creationId xmlns:a16="http://schemas.microsoft.com/office/drawing/2014/main" id="{A195909B-8FEE-F7DB-631D-255E28B92397}"/>
                  </a:ext>
                </a:extLst>
              </p:cNvPr>
              <p:cNvSpPr txBox="1"/>
              <p:nvPr/>
            </p:nvSpPr>
            <p:spPr>
              <a:xfrm>
                <a:off x="7114580" y="3621061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06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2" name="TextBox 181">
                <a:extLst>
                  <a:ext uri="{FF2B5EF4-FFF2-40B4-BE49-F238E27FC236}">
                    <a16:creationId xmlns:a16="http://schemas.microsoft.com/office/drawing/2014/main" id="{230E3AA1-78CC-6ECC-C510-9314554357F0}"/>
                  </a:ext>
                </a:extLst>
              </p:cNvPr>
              <p:cNvSpPr txBox="1"/>
              <p:nvPr/>
            </p:nvSpPr>
            <p:spPr>
              <a:xfrm>
                <a:off x="7114580" y="2577883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07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B1A4BF33-0AE5-AF01-A1AD-CB5FC67D7BDA}"/>
                  </a:ext>
                </a:extLst>
              </p:cNvPr>
              <p:cNvSpPr txBox="1"/>
              <p:nvPr/>
            </p:nvSpPr>
            <p:spPr>
              <a:xfrm>
                <a:off x="7786358" y="1852776"/>
                <a:ext cx="645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</a:rPr>
                  <a:t>08</a:t>
                </a:r>
                <a:endParaRPr kumimoji="0" lang="en-I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3B009EB6-C5CB-2D7E-EFF9-D65EE9DFD289}"/>
                </a:ext>
              </a:extLst>
            </p:cNvPr>
            <p:cNvSpPr txBox="1"/>
            <p:nvPr/>
          </p:nvSpPr>
          <p:spPr>
            <a:xfrm>
              <a:off x="8030942" y="2878087"/>
              <a:ext cx="1280616" cy="10209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rPr>
                <a:t>Improving Predictions with XGBoost</a:t>
              </a:r>
            </a:p>
          </p:txBody>
        </p:sp>
      </p:grpSp>
      <p:pic>
        <p:nvPicPr>
          <p:cNvPr id="228" name="Picture 227">
            <a:extLst>
              <a:ext uri="{FF2B5EF4-FFF2-40B4-BE49-F238E27FC236}">
                <a16:creationId xmlns:a16="http://schemas.microsoft.com/office/drawing/2014/main" id="{989F01D9-1B60-5AA2-6B29-9AF8606C9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15" y="31019"/>
            <a:ext cx="6756897" cy="3968392"/>
          </a:xfrm>
          <a:prstGeom prst="roundRect">
            <a:avLst>
              <a:gd name="adj" fmla="val 1136"/>
            </a:avLst>
          </a:prstGeom>
        </p:spPr>
      </p:pic>
      <p:pic>
        <p:nvPicPr>
          <p:cNvPr id="232" name="Picture 231">
            <a:extLst>
              <a:ext uri="{FF2B5EF4-FFF2-40B4-BE49-F238E27FC236}">
                <a16:creationId xmlns:a16="http://schemas.microsoft.com/office/drawing/2014/main" id="{A2CF24C6-221A-3C1B-3117-2BB086B7B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8" y="4034832"/>
            <a:ext cx="6743393" cy="2102507"/>
          </a:xfrm>
          <a:prstGeom prst="roundRect">
            <a:avLst>
              <a:gd name="adj" fmla="val 1136"/>
            </a:avLst>
          </a:prstGeom>
        </p:spPr>
      </p:pic>
      <p:pic>
        <p:nvPicPr>
          <p:cNvPr id="234" name="Picture 233">
            <a:extLst>
              <a:ext uri="{FF2B5EF4-FFF2-40B4-BE49-F238E27FC236}">
                <a16:creationId xmlns:a16="http://schemas.microsoft.com/office/drawing/2014/main" id="{5F018516-DBBE-FE45-8C7C-F31981D9F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8" y="6172760"/>
            <a:ext cx="6743054" cy="2025821"/>
          </a:xfrm>
          <a:prstGeom prst="roundRect">
            <a:avLst>
              <a:gd name="adj" fmla="val 1136"/>
            </a:avLst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E59FD57-A24B-EB14-60E6-DC531DE3E806}"/>
              </a:ext>
            </a:extLst>
          </p:cNvPr>
          <p:cNvGrpSpPr/>
          <p:nvPr/>
        </p:nvGrpSpPr>
        <p:grpSpPr>
          <a:xfrm>
            <a:off x="6216367" y="1085088"/>
            <a:ext cx="8284864" cy="6864096"/>
            <a:chOff x="4808899" y="699979"/>
            <a:chExt cx="6716655" cy="545804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6F13CDE-157F-61DD-6082-74B56FC86700}"/>
                </a:ext>
              </a:extLst>
            </p:cNvPr>
            <p:cNvGrpSpPr/>
            <p:nvPr/>
          </p:nvGrpSpPr>
          <p:grpSpPr>
            <a:xfrm>
              <a:off x="4808899" y="699979"/>
              <a:ext cx="6716655" cy="5458042"/>
              <a:chOff x="4526797" y="766166"/>
              <a:chExt cx="6716655" cy="5458042"/>
            </a:xfrm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7007038E-6A1E-4649-5940-940B37FEE88E}"/>
                  </a:ext>
                </a:extLst>
              </p:cNvPr>
              <p:cNvSpPr/>
              <p:nvPr/>
            </p:nvSpPr>
            <p:spPr>
              <a:xfrm>
                <a:off x="4526797" y="766166"/>
                <a:ext cx="3296150" cy="149756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IN" sz="216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87A34D74-9A03-E17F-7F24-F258EE5D7818}"/>
                  </a:ext>
                </a:extLst>
              </p:cNvPr>
              <p:cNvSpPr/>
              <p:nvPr/>
            </p:nvSpPr>
            <p:spPr>
              <a:xfrm>
                <a:off x="4526797" y="2806566"/>
                <a:ext cx="3296150" cy="149756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IN" sz="216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A957A1A0-0672-C17D-71AB-BAFF3FA14D4E}"/>
                  </a:ext>
                </a:extLst>
              </p:cNvPr>
              <p:cNvSpPr/>
              <p:nvPr/>
            </p:nvSpPr>
            <p:spPr>
              <a:xfrm>
                <a:off x="7947302" y="766166"/>
                <a:ext cx="3296150" cy="149756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IN" sz="216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50EA3A86-FE8D-CB14-291A-0787EC465D2E}"/>
                  </a:ext>
                </a:extLst>
              </p:cNvPr>
              <p:cNvSpPr/>
              <p:nvPr/>
            </p:nvSpPr>
            <p:spPr>
              <a:xfrm>
                <a:off x="7947302" y="2806566"/>
                <a:ext cx="3296150" cy="149756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IN" sz="216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704FB48-009D-7A63-8D9D-29217C7DAAD0}"/>
                  </a:ext>
                </a:extLst>
              </p:cNvPr>
              <p:cNvSpPr/>
              <p:nvPr/>
            </p:nvSpPr>
            <p:spPr>
              <a:xfrm>
                <a:off x="6296624" y="4726648"/>
                <a:ext cx="3296150" cy="149756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IN" sz="216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DCC02B2-2A41-7D51-737D-B917732FC64A}"/>
                </a:ext>
              </a:extLst>
            </p:cNvPr>
            <p:cNvSpPr txBox="1"/>
            <p:nvPr/>
          </p:nvSpPr>
          <p:spPr>
            <a:xfrm>
              <a:off x="4896406" y="979400"/>
              <a:ext cx="3121138" cy="11433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097280">
                <a:spcAft>
                  <a:spcPts val="720"/>
                </a:spcAft>
              </a:pPr>
              <a:r>
                <a:rPr lang="en-GB" sz="216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Most Important Feature</a:t>
              </a:r>
            </a:p>
            <a:p>
              <a:pPr algn="ctr" defTabSz="1097280">
                <a:spcAft>
                  <a:spcPts val="720"/>
                </a:spcAft>
              </a:pPr>
              <a:r>
                <a:rPr lang="en-IN" sz="1500" b="0" i="0" dirty="0">
                  <a:solidFill>
                    <a:srgbClr val="262626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 "Prize" of the product is identified as the most important feature, exhibiting a high importance score that significantly influences model predictions.</a:t>
              </a:r>
              <a:endParaRPr lang="en-GB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3F2091-A5B9-F3F3-18EB-37BEE1519653}"/>
                </a:ext>
              </a:extLst>
            </p:cNvPr>
            <p:cNvSpPr txBox="1"/>
            <p:nvPr/>
          </p:nvSpPr>
          <p:spPr>
            <a:xfrm>
              <a:off x="4896402" y="2896689"/>
              <a:ext cx="3121138" cy="11433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097280">
                <a:spcAft>
                  <a:spcPts val="720"/>
                </a:spcAft>
              </a:pPr>
              <a:r>
                <a:rPr lang="en-IN" sz="216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Less Important Features</a:t>
              </a:r>
            </a:p>
            <a:p>
              <a:pPr algn="ctr" defTabSz="1097280">
                <a:spcAft>
                  <a:spcPts val="720"/>
                </a:spcAft>
              </a:pPr>
              <a:r>
                <a:rPr lang="en-IN" sz="15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Other features in the dataset have much lower importance scores, indicating they contribute less to the overall predictions of the model.</a:t>
              </a:r>
              <a:endParaRPr lang="en-GB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5DCED1-A26F-C6A1-7AF0-22B3B889321D}"/>
                </a:ext>
              </a:extLst>
            </p:cNvPr>
            <p:cNvSpPr txBox="1"/>
            <p:nvPr/>
          </p:nvSpPr>
          <p:spPr>
            <a:xfrm>
              <a:off x="8229405" y="979400"/>
              <a:ext cx="3296149" cy="11433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097280">
                <a:spcAft>
                  <a:spcPts val="720"/>
                </a:spcAft>
              </a:pPr>
              <a:r>
                <a:rPr lang="en-IN" sz="216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Relatively Important Features</a:t>
              </a:r>
            </a:p>
            <a:p>
              <a:pPr algn="ctr" defTabSz="1097280">
                <a:spcAft>
                  <a:spcPts val="720"/>
                </a:spcAft>
              </a:pPr>
              <a:r>
                <a:rPr lang="en-IN" sz="15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 specifications of the front and rear cameras are also important, contributing meaningfully to the model's accuracy and predictions.</a:t>
              </a:r>
              <a:endParaRPr lang="en-GB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D65906-EC3A-7B43-9073-446B1635ECA9}"/>
                </a:ext>
              </a:extLst>
            </p:cNvPr>
            <p:cNvSpPr txBox="1"/>
            <p:nvPr/>
          </p:nvSpPr>
          <p:spPr>
            <a:xfrm>
              <a:off x="8316910" y="2896689"/>
              <a:ext cx="3121138" cy="9597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097280">
                <a:spcAft>
                  <a:spcPts val="720"/>
                </a:spcAft>
              </a:pPr>
              <a:r>
                <a:rPr lang="en-IN" sz="216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Feature Extraction</a:t>
              </a:r>
            </a:p>
            <a:p>
              <a:pPr algn="ctr" defTabSz="1097280">
                <a:spcAft>
                  <a:spcPts val="720"/>
                </a:spcAft>
              </a:pPr>
              <a:r>
                <a:rPr lang="en-IN" sz="15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 feature importances were derived from the best predictive model utilized in the analysis.</a:t>
              </a:r>
              <a:endParaRPr lang="en-GB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61D7D2-8C58-B95F-560B-9A3B97FDF259}"/>
                </a:ext>
              </a:extLst>
            </p:cNvPr>
            <p:cNvSpPr txBox="1"/>
            <p:nvPr/>
          </p:nvSpPr>
          <p:spPr>
            <a:xfrm>
              <a:off x="6666231" y="4816771"/>
              <a:ext cx="3121138" cy="11433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097280">
                <a:spcAft>
                  <a:spcPts val="720"/>
                </a:spcAft>
              </a:pPr>
              <a:r>
                <a:rPr lang="en-IN" sz="216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Organization</a:t>
              </a:r>
            </a:p>
            <a:p>
              <a:pPr algn="ctr" defTabSz="1097280">
                <a:spcAft>
                  <a:spcPts val="720"/>
                </a:spcAft>
              </a:pPr>
              <a:r>
                <a:rPr lang="en-IN" sz="15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 features along with their importance scores were compiled into a table and sorted from highest to lowest importance for clarity.</a:t>
              </a:r>
              <a:endParaRPr lang="en-GB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CB0E4332-02D6-4392-09A7-1FB011507C24}"/>
              </a:ext>
            </a:extLst>
          </p:cNvPr>
          <p:cNvSpPr/>
          <p:nvPr/>
        </p:nvSpPr>
        <p:spPr>
          <a:xfrm>
            <a:off x="-1" y="1085088"/>
            <a:ext cx="6108427" cy="71445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BC5371F-BAB9-ECCD-BA0E-6FE749273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385" y="1039321"/>
            <a:ext cx="6169387" cy="72634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ADF776B9-9BD1-46EF-BC50-9907C30836E6}"/>
              </a:ext>
            </a:extLst>
          </p:cNvPr>
          <p:cNvSpPr/>
          <p:nvPr/>
        </p:nvSpPr>
        <p:spPr>
          <a:xfrm>
            <a:off x="840580" y="315254"/>
            <a:ext cx="12924187" cy="480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3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Feature Important Analysis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397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1533406" y="5199102"/>
            <a:ext cx="5668208" cy="1209437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253154" y="3924154"/>
            <a:ext cx="5668208" cy="1820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DA54CBD2-C6BA-95CE-00C1-23BD18FA9561}"/>
              </a:ext>
            </a:extLst>
          </p:cNvPr>
          <p:cNvSpPr/>
          <p:nvPr/>
        </p:nvSpPr>
        <p:spPr>
          <a:xfrm>
            <a:off x="860286" y="4846700"/>
            <a:ext cx="4158734" cy="3102483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F12364B8-5F4B-CCFC-54EA-83AC48E83BED}"/>
              </a:ext>
            </a:extLst>
          </p:cNvPr>
          <p:cNvSpPr/>
          <p:nvPr/>
        </p:nvSpPr>
        <p:spPr>
          <a:xfrm>
            <a:off x="1759290" y="5111972"/>
            <a:ext cx="13628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038"/>
              </a:lnSpc>
            </a:pPr>
            <a:r>
              <a:rPr lang="en-US" sz="2430" b="1" dirty="0">
                <a:solidFill>
                  <a:srgbClr val="4C4C4D"/>
                </a:solidFill>
                <a:latin typeface="Lora" pitchFamily="2" charset="0"/>
                <a:ea typeface="Crimson Pro" pitchFamily="34" charset="-122"/>
              </a:rPr>
              <a:t>Summary</a:t>
            </a:r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8BB9C750-9C6A-82F9-2733-E915890739B6}"/>
              </a:ext>
            </a:extLst>
          </p:cNvPr>
          <p:cNvSpPr/>
          <p:nvPr/>
        </p:nvSpPr>
        <p:spPr>
          <a:xfrm>
            <a:off x="1099899" y="5624036"/>
            <a:ext cx="3634383" cy="2154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 b="0" i="0" dirty="0">
                <a:solidFill>
                  <a:srgbClr val="00206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project developed a mobile handset price prediction model using data exploration, feature extraction (Brand &amp; </a:t>
            </a:r>
            <a:r>
              <a:rPr lang="en-IN" sz="14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  <a:r>
              <a:rPr lang="en-IN" sz="1400" b="0" i="0" dirty="0">
                <a:solidFill>
                  <a:srgbClr val="00206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olour), preprocessing (One-Hot &amp; </a:t>
            </a:r>
            <a:r>
              <a:rPr lang="en-IN" sz="14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</a:t>
            </a:r>
            <a:r>
              <a:rPr lang="en-IN" sz="1400" b="0" i="0" dirty="0">
                <a:solidFill>
                  <a:srgbClr val="00206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abel </a:t>
            </a:r>
            <a:r>
              <a:rPr lang="en-IN" sz="14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</a:t>
            </a:r>
            <a:r>
              <a:rPr lang="en-IN" sz="1400" b="0" i="0" dirty="0">
                <a:solidFill>
                  <a:srgbClr val="00206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ncoding, IQR Handling), &amp; Model </a:t>
            </a:r>
            <a:r>
              <a:rPr lang="en-IN" sz="14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IN" sz="1400" b="0" i="0" dirty="0">
                <a:solidFill>
                  <a:srgbClr val="00206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uilding with Random Forest and XGBoost. Key predictors included Memory, RAM, Battery, and Brand. Challenges with high cardinality features and outliers were addressed, resulting in a strong predictive model.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Shape 4">
            <a:extLst>
              <a:ext uri="{FF2B5EF4-FFF2-40B4-BE49-F238E27FC236}">
                <a16:creationId xmlns:a16="http://schemas.microsoft.com/office/drawing/2014/main" id="{3AF87435-A286-7E9B-66B7-1DBA62F3C684}"/>
              </a:ext>
            </a:extLst>
          </p:cNvPr>
          <p:cNvSpPr/>
          <p:nvPr/>
        </p:nvSpPr>
        <p:spPr>
          <a:xfrm>
            <a:off x="5235773" y="4866323"/>
            <a:ext cx="4158734" cy="3082860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31" name="Text 6">
            <a:extLst>
              <a:ext uri="{FF2B5EF4-FFF2-40B4-BE49-F238E27FC236}">
                <a16:creationId xmlns:a16="http://schemas.microsoft.com/office/drawing/2014/main" id="{43505BE5-AE72-3CDB-A0AF-F19102246997}"/>
              </a:ext>
            </a:extLst>
          </p:cNvPr>
          <p:cNvSpPr/>
          <p:nvPr/>
        </p:nvSpPr>
        <p:spPr>
          <a:xfrm>
            <a:off x="5497949" y="5624036"/>
            <a:ext cx="3634383" cy="2008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 improve the model by adding more features. </a:t>
            </a:r>
            <a:r>
              <a:rPr lang="en-IN" sz="1400" dirty="0">
                <a:solidFill>
                  <a:srgbClr val="26262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</a:t>
            </a:r>
            <a:r>
              <a:rPr lang="en-IN" sz="14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une the settings for better accuracy. Using multiple models can enhance predictions. Checking performance will ensure reliability. Tools can help explain predictions. A real-time system would be useful. Gathering feedback will aid in improvements.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Shape 7">
            <a:extLst>
              <a:ext uri="{FF2B5EF4-FFF2-40B4-BE49-F238E27FC236}">
                <a16:creationId xmlns:a16="http://schemas.microsoft.com/office/drawing/2014/main" id="{D82DE0A7-2442-689A-7403-C857DC01768E}"/>
              </a:ext>
            </a:extLst>
          </p:cNvPr>
          <p:cNvSpPr/>
          <p:nvPr/>
        </p:nvSpPr>
        <p:spPr>
          <a:xfrm>
            <a:off x="9633823" y="4866323"/>
            <a:ext cx="4158734" cy="3082860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34" name="Text 9">
            <a:extLst>
              <a:ext uri="{FF2B5EF4-FFF2-40B4-BE49-F238E27FC236}">
                <a16:creationId xmlns:a16="http://schemas.microsoft.com/office/drawing/2014/main" id="{065EE1A5-3DAD-6EC8-2DC0-88B34FDE6BF7}"/>
              </a:ext>
            </a:extLst>
          </p:cNvPr>
          <p:cNvSpPr/>
          <p:nvPr/>
        </p:nvSpPr>
        <p:spPr>
          <a:xfrm>
            <a:off x="9895999" y="5624036"/>
            <a:ext cx="36343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4C4C4D"/>
                </a:solidFill>
                <a:latin typeface="Lora" pitchFamily="2" charset="0"/>
                <a:ea typeface="Heebo" pitchFamily="34" charset="-122"/>
                <a:cs typeface="Heebo" pitchFamily="34" charset="-120"/>
              </a:rPr>
              <a:t>The presentation is open for any questions &amp; suggestions from the reviewer.</a:t>
            </a:r>
            <a:endParaRPr lang="en-US" sz="1400" dirty="0">
              <a:latin typeface="Lora" pitchFamily="2" charset="0"/>
            </a:endParaRPr>
          </a:p>
        </p:txBody>
      </p:sp>
      <p:pic>
        <p:nvPicPr>
          <p:cNvPr id="36" name="Image 0" descr="preencoded.png">
            <a:extLst>
              <a:ext uri="{FF2B5EF4-FFF2-40B4-BE49-F238E27FC236}">
                <a16:creationId xmlns:a16="http://schemas.microsoft.com/office/drawing/2014/main" id="{521617E7-BA87-AD7C-E2B5-AE444CB20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21122"/>
          </a:xfrm>
          <a:prstGeom prst="rect">
            <a:avLst/>
          </a:prstGeom>
        </p:spPr>
      </p:pic>
      <p:pic>
        <p:nvPicPr>
          <p:cNvPr id="37" name="Image 1" descr="preencoded.png">
            <a:extLst>
              <a:ext uri="{FF2B5EF4-FFF2-40B4-BE49-F238E27FC236}">
                <a16:creationId xmlns:a16="http://schemas.microsoft.com/office/drawing/2014/main" id="{5876E98C-1BB1-4277-0DF3-18591763B7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997" y="735331"/>
            <a:ext cx="4388406" cy="2715006"/>
          </a:xfrm>
          <a:prstGeom prst="rect">
            <a:avLst/>
          </a:prstGeom>
        </p:spPr>
      </p:pic>
      <p:pic>
        <p:nvPicPr>
          <p:cNvPr id="38" name="Image 2" descr="preencoded.png">
            <a:extLst>
              <a:ext uri="{FF2B5EF4-FFF2-40B4-BE49-F238E27FC236}">
                <a16:creationId xmlns:a16="http://schemas.microsoft.com/office/drawing/2014/main" id="{F42E4350-F35F-1D62-1408-2CF5EAC12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2647" y="4973741"/>
            <a:ext cx="617220" cy="617220"/>
          </a:xfrm>
          <a:prstGeom prst="rect">
            <a:avLst/>
          </a:prstGeom>
        </p:spPr>
      </p:pic>
      <p:sp>
        <p:nvSpPr>
          <p:cNvPr id="42" name="Text 5">
            <a:extLst>
              <a:ext uri="{FF2B5EF4-FFF2-40B4-BE49-F238E27FC236}">
                <a16:creationId xmlns:a16="http://schemas.microsoft.com/office/drawing/2014/main" id="{232ECF28-D3E7-0C13-0853-F9889542BD79}"/>
              </a:ext>
            </a:extLst>
          </p:cNvPr>
          <p:cNvSpPr/>
          <p:nvPr/>
        </p:nvSpPr>
        <p:spPr>
          <a:xfrm>
            <a:off x="5958721" y="508187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038"/>
              </a:lnSpc>
            </a:pPr>
            <a:r>
              <a:rPr lang="en-US" sz="2430" b="1" dirty="0">
                <a:solidFill>
                  <a:srgbClr val="4C4C4D"/>
                </a:solidFill>
                <a:latin typeface="Lora" pitchFamily="2" charset="0"/>
                <a:ea typeface="Crimson Pro" pitchFamily="34" charset="-122"/>
              </a:rPr>
              <a:t>Future Enhancements</a:t>
            </a:r>
          </a:p>
        </p:txBody>
      </p:sp>
      <p:pic>
        <p:nvPicPr>
          <p:cNvPr id="43" name="Image 3" descr="preencoded.png">
            <a:extLst>
              <a:ext uri="{FF2B5EF4-FFF2-40B4-BE49-F238E27FC236}">
                <a16:creationId xmlns:a16="http://schemas.microsoft.com/office/drawing/2014/main" id="{140632B7-3D26-6A5B-B077-BC7593C4A5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6845" y="4992826"/>
            <a:ext cx="617220" cy="617220"/>
          </a:xfrm>
          <a:prstGeom prst="rect">
            <a:avLst/>
          </a:prstGeom>
        </p:spPr>
      </p:pic>
      <p:pic>
        <p:nvPicPr>
          <p:cNvPr id="44" name="Image 4" descr="preencoded.png">
            <a:extLst>
              <a:ext uri="{FF2B5EF4-FFF2-40B4-BE49-F238E27FC236}">
                <a16:creationId xmlns:a16="http://schemas.microsoft.com/office/drawing/2014/main" id="{B7D60156-C2FA-2F22-05B6-0E74624F39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0620" y="5014912"/>
            <a:ext cx="617220" cy="617220"/>
          </a:xfrm>
          <a:prstGeom prst="rect">
            <a:avLst/>
          </a:prstGeom>
        </p:spPr>
      </p:pic>
      <p:sp>
        <p:nvSpPr>
          <p:cNvPr id="45" name="Text 7">
            <a:extLst>
              <a:ext uri="{FF2B5EF4-FFF2-40B4-BE49-F238E27FC236}">
                <a16:creationId xmlns:a16="http://schemas.microsoft.com/office/drawing/2014/main" id="{443BEF7C-219F-A872-766A-B4A7E1F00556}"/>
              </a:ext>
            </a:extLst>
          </p:cNvPr>
          <p:cNvSpPr/>
          <p:nvPr/>
        </p:nvSpPr>
        <p:spPr>
          <a:xfrm>
            <a:off x="10431518" y="5081873"/>
            <a:ext cx="898406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038"/>
              </a:lnSpc>
            </a:pPr>
            <a:r>
              <a:rPr lang="en-US" sz="2430" b="1" dirty="0">
                <a:solidFill>
                  <a:srgbClr val="4C4C4D"/>
                </a:solidFill>
                <a:latin typeface="Lora" pitchFamily="2" charset="0"/>
                <a:ea typeface="Crimson Pro" pitchFamily="34" charset="-122"/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C719BD-19B4-060E-24BF-5B9C9154D328}"/>
              </a:ext>
            </a:extLst>
          </p:cNvPr>
          <p:cNvSpPr txBox="1"/>
          <p:nvPr/>
        </p:nvSpPr>
        <p:spPr>
          <a:xfrm>
            <a:off x="0" y="29304"/>
            <a:ext cx="14630400" cy="68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097280"/>
            <a:r>
              <a:rPr lang="en-US" sz="3840" b="1" dirty="0">
                <a:solidFill>
                  <a:srgbClr val="002060"/>
                </a:solidFill>
                <a:latin typeface="Russo One" panose="02000503050000020004" pitchFamily="2" charset="0"/>
                <a:cs typeface="Segoe UI" panose="020B0502040204020203" pitchFamily="34" charset="0"/>
              </a:rPr>
              <a:t>Importing of the necessary Libraries &amp; Modules </a:t>
            </a:r>
          </a:p>
        </p:txBody>
      </p: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3B57A817-8401-98F2-C4E8-AD2DDA540BAF}"/>
              </a:ext>
            </a:extLst>
          </p:cNvPr>
          <p:cNvGrpSpPr/>
          <p:nvPr/>
        </p:nvGrpSpPr>
        <p:grpSpPr>
          <a:xfrm>
            <a:off x="32274" y="1834011"/>
            <a:ext cx="3015308" cy="3577810"/>
            <a:chOff x="32274" y="1220843"/>
            <a:chExt cx="3015308" cy="3577810"/>
          </a:xfrm>
        </p:grpSpPr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CC462DA7-E255-DF38-12C0-F710271D99CC}"/>
                </a:ext>
              </a:extLst>
            </p:cNvPr>
            <p:cNvGrpSpPr/>
            <p:nvPr/>
          </p:nvGrpSpPr>
          <p:grpSpPr>
            <a:xfrm>
              <a:off x="257199" y="2942107"/>
              <a:ext cx="2423622" cy="1856546"/>
              <a:chOff x="839647" y="2298308"/>
              <a:chExt cx="4023485" cy="3082075"/>
            </a:xfrm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90C144EF-3AE6-421C-A61C-954099421C8D}"/>
                  </a:ext>
                </a:extLst>
              </p:cNvPr>
              <p:cNvGrpSpPr/>
              <p:nvPr/>
            </p:nvGrpSpPr>
            <p:grpSpPr>
              <a:xfrm>
                <a:off x="1263717" y="2801447"/>
                <a:ext cx="3321121" cy="2578936"/>
                <a:chOff x="4482548" y="1721125"/>
                <a:chExt cx="3226904" cy="4002983"/>
              </a:xfrm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59F7098-1986-9516-138C-B4468F089163}"/>
                    </a:ext>
                  </a:extLst>
                </p:cNvPr>
                <p:cNvSpPr/>
                <p:nvPr/>
              </p:nvSpPr>
              <p:spPr>
                <a:xfrm>
                  <a:off x="6095999" y="2516256"/>
                  <a:ext cx="1613451" cy="3207852"/>
                </a:xfrm>
                <a:custGeom>
                  <a:avLst/>
                  <a:gdLst>
                    <a:gd name="connsiteX0" fmla="*/ 0 w 1613451"/>
                    <a:gd name="connsiteY0" fmla="*/ 0 h 3207852"/>
                    <a:gd name="connsiteX1" fmla="*/ 1613451 w 1613451"/>
                    <a:gd name="connsiteY1" fmla="*/ 0 h 3207852"/>
                    <a:gd name="connsiteX2" fmla="*/ 1613451 w 1613451"/>
                    <a:gd name="connsiteY2" fmla="*/ 2266122 h 3207852"/>
                    <a:gd name="connsiteX3" fmla="*/ 0 w 1613451"/>
                    <a:gd name="connsiteY3" fmla="*/ 3207852 h 3207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3451" h="3207852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2266122"/>
                      </a:lnTo>
                      <a:lnTo>
                        <a:pt x="0" y="3207852"/>
                      </a:lnTo>
                      <a:close/>
                    </a:path>
                  </a:pathLst>
                </a:custGeom>
                <a:solidFill>
                  <a:srgbClr val="0C98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5618BE4D-4B5F-B299-120B-998DE79A79F8}"/>
                    </a:ext>
                  </a:extLst>
                </p:cNvPr>
                <p:cNvSpPr/>
                <p:nvPr/>
              </p:nvSpPr>
              <p:spPr>
                <a:xfrm>
                  <a:off x="4482548" y="2516255"/>
                  <a:ext cx="1613451" cy="3195431"/>
                </a:xfrm>
                <a:custGeom>
                  <a:avLst/>
                  <a:gdLst>
                    <a:gd name="connsiteX0" fmla="*/ 0 w 1613451"/>
                    <a:gd name="connsiteY0" fmla="*/ 0 h 3195431"/>
                    <a:gd name="connsiteX1" fmla="*/ 1613451 w 1613451"/>
                    <a:gd name="connsiteY1" fmla="*/ 0 h 3195431"/>
                    <a:gd name="connsiteX2" fmla="*/ 1613451 w 1613451"/>
                    <a:gd name="connsiteY2" fmla="*/ 3195431 h 3195431"/>
                    <a:gd name="connsiteX3" fmla="*/ 1592165 w 1613451"/>
                    <a:gd name="connsiteY3" fmla="*/ 3195431 h 3195431"/>
                    <a:gd name="connsiteX4" fmla="*/ 0 w 1613451"/>
                    <a:gd name="connsiteY4" fmla="*/ 2266124 h 319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451" h="3195431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3195431"/>
                      </a:lnTo>
                      <a:lnTo>
                        <a:pt x="1592165" y="3195431"/>
                      </a:lnTo>
                      <a:lnTo>
                        <a:pt x="0" y="2266124"/>
                      </a:lnTo>
                      <a:close/>
                    </a:path>
                  </a:pathLst>
                </a:custGeom>
                <a:solidFill>
                  <a:srgbClr val="16B8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Isosceles Triangle 212">
                  <a:extLst>
                    <a:ext uri="{FF2B5EF4-FFF2-40B4-BE49-F238E27FC236}">
                      <a16:creationId xmlns:a16="http://schemas.microsoft.com/office/drawing/2014/main" id="{549C5A5F-8D54-FBC5-90D4-7D40A6DDC0CB}"/>
                    </a:ext>
                  </a:extLst>
                </p:cNvPr>
                <p:cNvSpPr/>
                <p:nvPr/>
              </p:nvSpPr>
              <p:spPr>
                <a:xfrm rot="16200000">
                  <a:off x="4494144" y="1709530"/>
                  <a:ext cx="1590261" cy="1613452"/>
                </a:xfrm>
                <a:prstGeom prst="triangle">
                  <a:avLst/>
                </a:prstGeom>
                <a:solidFill>
                  <a:srgbClr val="0C98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Isosceles Triangle 213">
                  <a:extLst>
                    <a:ext uri="{FF2B5EF4-FFF2-40B4-BE49-F238E27FC236}">
                      <a16:creationId xmlns:a16="http://schemas.microsoft.com/office/drawing/2014/main" id="{0123B4BF-F032-2684-E43C-28FC14F74840}"/>
                    </a:ext>
                  </a:extLst>
                </p:cNvPr>
                <p:cNvSpPr/>
                <p:nvPr/>
              </p:nvSpPr>
              <p:spPr>
                <a:xfrm rot="5400000" flipH="1">
                  <a:off x="6107595" y="1709530"/>
                  <a:ext cx="1590261" cy="1613452"/>
                </a:xfrm>
                <a:prstGeom prst="triangle">
                  <a:avLst/>
                </a:prstGeom>
                <a:solidFill>
                  <a:srgbClr val="16B8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7" name="Rectangle 12">
                <a:extLst>
                  <a:ext uri="{FF2B5EF4-FFF2-40B4-BE49-F238E27FC236}">
                    <a16:creationId xmlns:a16="http://schemas.microsoft.com/office/drawing/2014/main" id="{994EF467-6F90-0D7A-ABBD-8A50E2FBF478}"/>
                  </a:ext>
                </a:extLst>
              </p:cNvPr>
              <p:cNvSpPr/>
              <p:nvPr/>
            </p:nvSpPr>
            <p:spPr>
              <a:xfrm>
                <a:off x="2924277" y="3309143"/>
                <a:ext cx="1938855" cy="962838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8855" h="962838">
                    <a:moveTo>
                      <a:pt x="0" y="516835"/>
                    </a:moveTo>
                    <a:lnTo>
                      <a:pt x="1647307" y="0"/>
                    </a:lnTo>
                    <a:lnTo>
                      <a:pt x="1938855" y="459255"/>
                    </a:lnTo>
                    <a:lnTo>
                      <a:pt x="424070" y="962838"/>
                    </a:lnTo>
                    <a:lnTo>
                      <a:pt x="0" y="516835"/>
                    </a:lnTo>
                    <a:close/>
                  </a:path>
                </a:pathLst>
              </a:custGeom>
              <a:solidFill>
                <a:srgbClr val="5BC8E5"/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8" name="Rectangle 12">
                <a:extLst>
                  <a:ext uri="{FF2B5EF4-FFF2-40B4-BE49-F238E27FC236}">
                    <a16:creationId xmlns:a16="http://schemas.microsoft.com/office/drawing/2014/main" id="{660C14CD-07BA-8191-0ADA-D1973564949C}"/>
                  </a:ext>
                </a:extLst>
              </p:cNvPr>
              <p:cNvSpPr/>
              <p:nvPr/>
            </p:nvSpPr>
            <p:spPr>
              <a:xfrm>
                <a:off x="839647" y="2366410"/>
                <a:ext cx="2084629" cy="949586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2084629"/>
                  <a:gd name="connsiteY0" fmla="*/ 516835 h 962838"/>
                  <a:gd name="connsiteX1" fmla="*/ 1647307 w 2084629"/>
                  <a:gd name="connsiteY1" fmla="*/ 0 h 962838"/>
                  <a:gd name="connsiteX2" fmla="*/ 2084629 w 2084629"/>
                  <a:gd name="connsiteY2" fmla="*/ 472507 h 962838"/>
                  <a:gd name="connsiteX3" fmla="*/ 424070 w 2084629"/>
                  <a:gd name="connsiteY3" fmla="*/ 962838 h 962838"/>
                  <a:gd name="connsiteX4" fmla="*/ 0 w 2084629"/>
                  <a:gd name="connsiteY4" fmla="*/ 516835 h 962838"/>
                  <a:gd name="connsiteX0" fmla="*/ 0 w 2084629"/>
                  <a:gd name="connsiteY0" fmla="*/ 503583 h 949586"/>
                  <a:gd name="connsiteX1" fmla="*/ 1753324 w 2084629"/>
                  <a:gd name="connsiteY1" fmla="*/ 0 h 949586"/>
                  <a:gd name="connsiteX2" fmla="*/ 2084629 w 2084629"/>
                  <a:gd name="connsiteY2" fmla="*/ 459255 h 949586"/>
                  <a:gd name="connsiteX3" fmla="*/ 424070 w 2084629"/>
                  <a:gd name="connsiteY3" fmla="*/ 949586 h 949586"/>
                  <a:gd name="connsiteX4" fmla="*/ 0 w 2084629"/>
                  <a:gd name="connsiteY4" fmla="*/ 503583 h 94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629" h="949586">
                    <a:moveTo>
                      <a:pt x="0" y="503583"/>
                    </a:moveTo>
                    <a:lnTo>
                      <a:pt x="1753324" y="0"/>
                    </a:lnTo>
                    <a:lnTo>
                      <a:pt x="2084629" y="459255"/>
                    </a:lnTo>
                    <a:lnTo>
                      <a:pt x="424070" y="949586"/>
                    </a:lnTo>
                    <a:lnTo>
                      <a:pt x="0" y="503583"/>
                    </a:lnTo>
                    <a:close/>
                  </a:path>
                </a:pathLst>
              </a:custGeom>
              <a:solidFill>
                <a:srgbClr val="5BC8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9" name="Rectangle 12">
                <a:extLst>
                  <a:ext uri="{FF2B5EF4-FFF2-40B4-BE49-F238E27FC236}">
                    <a16:creationId xmlns:a16="http://schemas.microsoft.com/office/drawing/2014/main" id="{898C41D5-B355-387F-BDA0-E68E038A52C4}"/>
                  </a:ext>
                </a:extLst>
              </p:cNvPr>
              <p:cNvSpPr/>
              <p:nvPr/>
            </p:nvSpPr>
            <p:spPr>
              <a:xfrm rot="2170651">
                <a:off x="3040269" y="2298308"/>
                <a:ext cx="1670155" cy="106293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616927 h 1062930"/>
                  <a:gd name="connsiteX1" fmla="*/ 1918879 w 1938855"/>
                  <a:gd name="connsiteY1" fmla="*/ 0 h 1062930"/>
                  <a:gd name="connsiteX2" fmla="*/ 1938855 w 1938855"/>
                  <a:gd name="connsiteY2" fmla="*/ 559347 h 1062930"/>
                  <a:gd name="connsiteX3" fmla="*/ 424070 w 1938855"/>
                  <a:gd name="connsiteY3" fmla="*/ 1062930 h 1062930"/>
                  <a:gd name="connsiteX4" fmla="*/ 0 w 1938855"/>
                  <a:gd name="connsiteY4" fmla="*/ 616927 h 1062930"/>
                  <a:gd name="connsiteX0" fmla="*/ 0 w 1593202"/>
                  <a:gd name="connsiteY0" fmla="*/ 528332 h 1062930"/>
                  <a:gd name="connsiteX1" fmla="*/ 1573226 w 1593202"/>
                  <a:gd name="connsiteY1" fmla="*/ 0 h 1062930"/>
                  <a:gd name="connsiteX2" fmla="*/ 1593202 w 1593202"/>
                  <a:gd name="connsiteY2" fmla="*/ 559347 h 1062930"/>
                  <a:gd name="connsiteX3" fmla="*/ 78417 w 1593202"/>
                  <a:gd name="connsiteY3" fmla="*/ 1062930 h 1062930"/>
                  <a:gd name="connsiteX4" fmla="*/ 0 w 1593202"/>
                  <a:gd name="connsiteY4" fmla="*/ 528332 h 1062930"/>
                  <a:gd name="connsiteX0" fmla="*/ 0 w 1670155"/>
                  <a:gd name="connsiteY0" fmla="*/ 528332 h 1062930"/>
                  <a:gd name="connsiteX1" fmla="*/ 1573226 w 1670155"/>
                  <a:gd name="connsiteY1" fmla="*/ 0 h 1062930"/>
                  <a:gd name="connsiteX2" fmla="*/ 1670155 w 1670155"/>
                  <a:gd name="connsiteY2" fmla="*/ 552325 h 1062930"/>
                  <a:gd name="connsiteX3" fmla="*/ 78417 w 1670155"/>
                  <a:gd name="connsiteY3" fmla="*/ 1062930 h 1062930"/>
                  <a:gd name="connsiteX4" fmla="*/ 0 w 1670155"/>
                  <a:gd name="connsiteY4" fmla="*/ 528332 h 106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155" h="1062930">
                    <a:moveTo>
                      <a:pt x="0" y="528332"/>
                    </a:moveTo>
                    <a:lnTo>
                      <a:pt x="1573226" y="0"/>
                    </a:lnTo>
                    <a:lnTo>
                      <a:pt x="1670155" y="552325"/>
                    </a:lnTo>
                    <a:lnTo>
                      <a:pt x="78417" y="1062930"/>
                    </a:lnTo>
                    <a:lnTo>
                      <a:pt x="0" y="528332"/>
                    </a:lnTo>
                    <a:close/>
                  </a:path>
                </a:pathLst>
              </a:custGeom>
              <a:solidFill>
                <a:srgbClr val="5BC8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0" name="Rectangle 12">
                <a:extLst>
                  <a:ext uri="{FF2B5EF4-FFF2-40B4-BE49-F238E27FC236}">
                    <a16:creationId xmlns:a16="http://schemas.microsoft.com/office/drawing/2014/main" id="{8D089160-9814-CF5E-7FE8-5A08783A50DC}"/>
                  </a:ext>
                </a:extLst>
              </p:cNvPr>
              <p:cNvSpPr/>
              <p:nvPr/>
            </p:nvSpPr>
            <p:spPr>
              <a:xfrm rot="2454037">
                <a:off x="1028402" y="3109938"/>
                <a:ext cx="1782764" cy="116700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703769 h 1149772"/>
                  <a:gd name="connsiteX1" fmla="*/ 1660704 w 1938855"/>
                  <a:gd name="connsiteY1" fmla="*/ 0 h 1149772"/>
                  <a:gd name="connsiteX2" fmla="*/ 1938855 w 1938855"/>
                  <a:gd name="connsiteY2" fmla="*/ 646189 h 1149772"/>
                  <a:gd name="connsiteX3" fmla="*/ 424070 w 1938855"/>
                  <a:gd name="connsiteY3" fmla="*/ 1149772 h 1149772"/>
                  <a:gd name="connsiteX4" fmla="*/ 0 w 1938855"/>
                  <a:gd name="connsiteY4" fmla="*/ 703769 h 1149772"/>
                  <a:gd name="connsiteX0" fmla="*/ 122060 w 2060915"/>
                  <a:gd name="connsiteY0" fmla="*/ 703769 h 1167000"/>
                  <a:gd name="connsiteX1" fmla="*/ 1782764 w 2060915"/>
                  <a:gd name="connsiteY1" fmla="*/ 0 h 1167000"/>
                  <a:gd name="connsiteX2" fmla="*/ 2060915 w 2060915"/>
                  <a:gd name="connsiteY2" fmla="*/ 646189 h 1167000"/>
                  <a:gd name="connsiteX3" fmla="*/ 0 w 2060915"/>
                  <a:gd name="connsiteY3" fmla="*/ 1167000 h 1167000"/>
                  <a:gd name="connsiteX4" fmla="*/ 122060 w 2060915"/>
                  <a:gd name="connsiteY4" fmla="*/ 703769 h 1167000"/>
                  <a:gd name="connsiteX0" fmla="*/ 122060 w 1782764"/>
                  <a:gd name="connsiteY0" fmla="*/ 703769 h 1167000"/>
                  <a:gd name="connsiteX1" fmla="*/ 1782764 w 1782764"/>
                  <a:gd name="connsiteY1" fmla="*/ 0 h 1167000"/>
                  <a:gd name="connsiteX2" fmla="*/ 1727113 w 1782764"/>
                  <a:gd name="connsiteY2" fmla="*/ 584687 h 1167000"/>
                  <a:gd name="connsiteX3" fmla="*/ 0 w 1782764"/>
                  <a:gd name="connsiteY3" fmla="*/ 1167000 h 1167000"/>
                  <a:gd name="connsiteX4" fmla="*/ 122060 w 1782764"/>
                  <a:gd name="connsiteY4" fmla="*/ 703769 h 116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2764" h="1167000">
                    <a:moveTo>
                      <a:pt x="122060" y="703769"/>
                    </a:moveTo>
                    <a:lnTo>
                      <a:pt x="1782764" y="0"/>
                    </a:lnTo>
                    <a:lnTo>
                      <a:pt x="1727113" y="584687"/>
                    </a:lnTo>
                    <a:lnTo>
                      <a:pt x="0" y="1167000"/>
                    </a:lnTo>
                    <a:lnTo>
                      <a:pt x="122060" y="703769"/>
                    </a:lnTo>
                    <a:close/>
                  </a:path>
                </a:pathLst>
              </a:custGeom>
              <a:solidFill>
                <a:srgbClr val="5BC8E5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5" name="Trapezoid 17">
              <a:extLst>
                <a:ext uri="{FF2B5EF4-FFF2-40B4-BE49-F238E27FC236}">
                  <a16:creationId xmlns:a16="http://schemas.microsoft.com/office/drawing/2014/main" id="{A6AB66C0-B594-E890-6980-6F82AE6AB613}"/>
                </a:ext>
              </a:extLst>
            </p:cNvPr>
            <p:cNvSpPr/>
            <p:nvPr/>
          </p:nvSpPr>
          <p:spPr>
            <a:xfrm flipV="1">
              <a:off x="32274" y="1220843"/>
              <a:ext cx="3015308" cy="2605446"/>
            </a:xfrm>
            <a:custGeom>
              <a:avLst/>
              <a:gdLst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2496234 w 3093205"/>
                <a:gd name="connsiteY2" fmla="*/ 0 h 2387884"/>
                <a:gd name="connsiteX3" fmla="*/ 3093205 w 3093205"/>
                <a:gd name="connsiteY3" fmla="*/ 2387884 h 2387884"/>
                <a:gd name="connsiteX4" fmla="*/ 0 w 3093205"/>
                <a:gd name="connsiteY4" fmla="*/ 2387884 h 2387884"/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1492343 w 3093205"/>
                <a:gd name="connsiteY2" fmla="*/ 10551 h 2387884"/>
                <a:gd name="connsiteX3" fmla="*/ 2496234 w 3093205"/>
                <a:gd name="connsiteY3" fmla="*/ 0 h 2387884"/>
                <a:gd name="connsiteX4" fmla="*/ 3093205 w 3093205"/>
                <a:gd name="connsiteY4" fmla="*/ 2387884 h 2387884"/>
                <a:gd name="connsiteX5" fmla="*/ 0 w 3093205"/>
                <a:gd name="connsiteY5" fmla="*/ 2387884 h 2387884"/>
                <a:gd name="connsiteX0" fmla="*/ 0 w 3093205"/>
                <a:gd name="connsiteY0" fmla="*/ 2672754 h 2672754"/>
                <a:gd name="connsiteX1" fmla="*/ 596971 w 3093205"/>
                <a:gd name="connsiteY1" fmla="*/ 284870 h 2672754"/>
                <a:gd name="connsiteX2" fmla="*/ 1492343 w 3093205"/>
                <a:gd name="connsiteY2" fmla="*/ 0 h 2672754"/>
                <a:gd name="connsiteX3" fmla="*/ 2496234 w 3093205"/>
                <a:gd name="connsiteY3" fmla="*/ 284870 h 2672754"/>
                <a:gd name="connsiteX4" fmla="*/ 3093205 w 3093205"/>
                <a:gd name="connsiteY4" fmla="*/ 2672754 h 2672754"/>
                <a:gd name="connsiteX5" fmla="*/ 0 w 3093205"/>
                <a:gd name="connsiteY5" fmla="*/ 2672754 h 26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3205" h="2672754">
                  <a:moveTo>
                    <a:pt x="0" y="2672754"/>
                  </a:moveTo>
                  <a:lnTo>
                    <a:pt x="596971" y="284870"/>
                  </a:lnTo>
                  <a:lnTo>
                    <a:pt x="1492343" y="0"/>
                  </a:lnTo>
                  <a:lnTo>
                    <a:pt x="2496234" y="284870"/>
                  </a:lnTo>
                  <a:lnTo>
                    <a:pt x="3093205" y="2672754"/>
                  </a:lnTo>
                  <a:lnTo>
                    <a:pt x="0" y="2672754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5BC8E5">
                    <a:alpha val="0"/>
                  </a:srgbClr>
                </a:gs>
                <a:gs pos="0">
                  <a:srgbClr val="0C98B4">
                    <a:alpha val="24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EB3FD272-FF1D-1EA6-9520-F74033BB7948}"/>
              </a:ext>
            </a:extLst>
          </p:cNvPr>
          <p:cNvGrpSpPr/>
          <p:nvPr/>
        </p:nvGrpSpPr>
        <p:grpSpPr>
          <a:xfrm>
            <a:off x="2933759" y="1829312"/>
            <a:ext cx="3015308" cy="3618548"/>
            <a:chOff x="3020569" y="1216144"/>
            <a:chExt cx="3015308" cy="3618548"/>
          </a:xfrm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B7690227-791A-DDDA-8143-45F1774E07B0}"/>
                </a:ext>
              </a:extLst>
            </p:cNvPr>
            <p:cNvGrpSpPr/>
            <p:nvPr/>
          </p:nvGrpSpPr>
          <p:grpSpPr>
            <a:xfrm>
              <a:off x="3272507" y="2978146"/>
              <a:ext cx="2423622" cy="1856546"/>
              <a:chOff x="839647" y="2298308"/>
              <a:chExt cx="4023485" cy="3082075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598AB38C-C4C9-A42E-DFBD-4E2DD65C457B}"/>
                  </a:ext>
                </a:extLst>
              </p:cNvPr>
              <p:cNvGrpSpPr/>
              <p:nvPr/>
            </p:nvGrpSpPr>
            <p:grpSpPr>
              <a:xfrm>
                <a:off x="1263717" y="2801447"/>
                <a:ext cx="3321121" cy="2578936"/>
                <a:chOff x="4482548" y="1721125"/>
                <a:chExt cx="3226904" cy="4002983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CE0274B0-09C7-1F05-7270-3D6B6D312CC4}"/>
                    </a:ext>
                  </a:extLst>
                </p:cNvPr>
                <p:cNvSpPr/>
                <p:nvPr/>
              </p:nvSpPr>
              <p:spPr>
                <a:xfrm>
                  <a:off x="6095999" y="2516256"/>
                  <a:ext cx="1613451" cy="3207852"/>
                </a:xfrm>
                <a:custGeom>
                  <a:avLst/>
                  <a:gdLst>
                    <a:gd name="connsiteX0" fmla="*/ 0 w 1613451"/>
                    <a:gd name="connsiteY0" fmla="*/ 0 h 3207852"/>
                    <a:gd name="connsiteX1" fmla="*/ 1613451 w 1613451"/>
                    <a:gd name="connsiteY1" fmla="*/ 0 h 3207852"/>
                    <a:gd name="connsiteX2" fmla="*/ 1613451 w 1613451"/>
                    <a:gd name="connsiteY2" fmla="*/ 2266122 h 3207852"/>
                    <a:gd name="connsiteX3" fmla="*/ 0 w 1613451"/>
                    <a:gd name="connsiteY3" fmla="*/ 3207852 h 3207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3451" h="3207852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2266122"/>
                      </a:lnTo>
                      <a:lnTo>
                        <a:pt x="0" y="3207852"/>
                      </a:lnTo>
                      <a:close/>
                    </a:path>
                  </a:pathLst>
                </a:custGeom>
                <a:solidFill>
                  <a:srgbClr val="FFCC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11267DB8-42B4-0912-71D7-237AABEC3EDE}"/>
                    </a:ext>
                  </a:extLst>
                </p:cNvPr>
                <p:cNvSpPr/>
                <p:nvPr/>
              </p:nvSpPr>
              <p:spPr>
                <a:xfrm>
                  <a:off x="4482548" y="2516255"/>
                  <a:ext cx="1613451" cy="3195431"/>
                </a:xfrm>
                <a:custGeom>
                  <a:avLst/>
                  <a:gdLst>
                    <a:gd name="connsiteX0" fmla="*/ 0 w 1613451"/>
                    <a:gd name="connsiteY0" fmla="*/ 0 h 3195431"/>
                    <a:gd name="connsiteX1" fmla="*/ 1613451 w 1613451"/>
                    <a:gd name="connsiteY1" fmla="*/ 0 h 3195431"/>
                    <a:gd name="connsiteX2" fmla="*/ 1613451 w 1613451"/>
                    <a:gd name="connsiteY2" fmla="*/ 3195431 h 3195431"/>
                    <a:gd name="connsiteX3" fmla="*/ 1592165 w 1613451"/>
                    <a:gd name="connsiteY3" fmla="*/ 3195431 h 3195431"/>
                    <a:gd name="connsiteX4" fmla="*/ 0 w 1613451"/>
                    <a:gd name="connsiteY4" fmla="*/ 2266124 h 319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451" h="3195431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3195431"/>
                      </a:lnTo>
                      <a:lnTo>
                        <a:pt x="1592165" y="3195431"/>
                      </a:lnTo>
                      <a:lnTo>
                        <a:pt x="0" y="2266124"/>
                      </a:lnTo>
                      <a:close/>
                    </a:path>
                  </a:pathLst>
                </a:custGeom>
                <a:solidFill>
                  <a:srgbClr val="FFD72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4" name="Isosceles Triangle 223">
                  <a:extLst>
                    <a:ext uri="{FF2B5EF4-FFF2-40B4-BE49-F238E27FC236}">
                      <a16:creationId xmlns:a16="http://schemas.microsoft.com/office/drawing/2014/main" id="{928CC701-D9E1-BB51-EC11-E66BAC6CB0BF}"/>
                    </a:ext>
                  </a:extLst>
                </p:cNvPr>
                <p:cNvSpPr/>
                <p:nvPr/>
              </p:nvSpPr>
              <p:spPr>
                <a:xfrm rot="16200000">
                  <a:off x="4494144" y="1709530"/>
                  <a:ext cx="1590261" cy="1613452"/>
                </a:xfrm>
                <a:prstGeom prst="triangle">
                  <a:avLst/>
                </a:prstGeom>
                <a:solidFill>
                  <a:srgbClr val="FFCC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5" name="Isosceles Triangle 224">
                  <a:extLst>
                    <a:ext uri="{FF2B5EF4-FFF2-40B4-BE49-F238E27FC236}">
                      <a16:creationId xmlns:a16="http://schemas.microsoft.com/office/drawing/2014/main" id="{FF858CB6-1686-7584-B438-431955D0FF7D}"/>
                    </a:ext>
                  </a:extLst>
                </p:cNvPr>
                <p:cNvSpPr/>
                <p:nvPr/>
              </p:nvSpPr>
              <p:spPr>
                <a:xfrm rot="5400000" flipH="1">
                  <a:off x="6107595" y="1709530"/>
                  <a:ext cx="1590261" cy="1613452"/>
                </a:xfrm>
                <a:prstGeom prst="triangle">
                  <a:avLst/>
                </a:prstGeom>
                <a:solidFill>
                  <a:srgbClr val="FFE2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18" name="Rectangle 12">
                <a:extLst>
                  <a:ext uri="{FF2B5EF4-FFF2-40B4-BE49-F238E27FC236}">
                    <a16:creationId xmlns:a16="http://schemas.microsoft.com/office/drawing/2014/main" id="{43A54488-90C1-B51E-4B8F-C085E5C98F27}"/>
                  </a:ext>
                </a:extLst>
              </p:cNvPr>
              <p:cNvSpPr/>
              <p:nvPr/>
            </p:nvSpPr>
            <p:spPr>
              <a:xfrm>
                <a:off x="2924277" y="3309143"/>
                <a:ext cx="1938855" cy="962838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8855" h="962838">
                    <a:moveTo>
                      <a:pt x="0" y="516835"/>
                    </a:moveTo>
                    <a:lnTo>
                      <a:pt x="1647307" y="0"/>
                    </a:lnTo>
                    <a:lnTo>
                      <a:pt x="1938855" y="459255"/>
                    </a:lnTo>
                    <a:lnTo>
                      <a:pt x="424070" y="962838"/>
                    </a:lnTo>
                    <a:lnTo>
                      <a:pt x="0" y="516835"/>
                    </a:lnTo>
                    <a:close/>
                  </a:path>
                </a:pathLst>
              </a:custGeom>
              <a:solidFill>
                <a:srgbClr val="FFDD4B"/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9" name="Rectangle 12">
                <a:extLst>
                  <a:ext uri="{FF2B5EF4-FFF2-40B4-BE49-F238E27FC236}">
                    <a16:creationId xmlns:a16="http://schemas.microsoft.com/office/drawing/2014/main" id="{7596C217-4B75-E34E-1F9D-5B7CC7CFA42C}"/>
                  </a:ext>
                </a:extLst>
              </p:cNvPr>
              <p:cNvSpPr/>
              <p:nvPr/>
            </p:nvSpPr>
            <p:spPr>
              <a:xfrm>
                <a:off x="839647" y="2366410"/>
                <a:ext cx="2084629" cy="949586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2084629"/>
                  <a:gd name="connsiteY0" fmla="*/ 516835 h 962838"/>
                  <a:gd name="connsiteX1" fmla="*/ 1647307 w 2084629"/>
                  <a:gd name="connsiteY1" fmla="*/ 0 h 962838"/>
                  <a:gd name="connsiteX2" fmla="*/ 2084629 w 2084629"/>
                  <a:gd name="connsiteY2" fmla="*/ 472507 h 962838"/>
                  <a:gd name="connsiteX3" fmla="*/ 424070 w 2084629"/>
                  <a:gd name="connsiteY3" fmla="*/ 962838 h 962838"/>
                  <a:gd name="connsiteX4" fmla="*/ 0 w 2084629"/>
                  <a:gd name="connsiteY4" fmla="*/ 516835 h 962838"/>
                  <a:gd name="connsiteX0" fmla="*/ 0 w 2084629"/>
                  <a:gd name="connsiteY0" fmla="*/ 503583 h 949586"/>
                  <a:gd name="connsiteX1" fmla="*/ 1753324 w 2084629"/>
                  <a:gd name="connsiteY1" fmla="*/ 0 h 949586"/>
                  <a:gd name="connsiteX2" fmla="*/ 2084629 w 2084629"/>
                  <a:gd name="connsiteY2" fmla="*/ 459255 h 949586"/>
                  <a:gd name="connsiteX3" fmla="*/ 424070 w 2084629"/>
                  <a:gd name="connsiteY3" fmla="*/ 949586 h 949586"/>
                  <a:gd name="connsiteX4" fmla="*/ 0 w 2084629"/>
                  <a:gd name="connsiteY4" fmla="*/ 503583 h 94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629" h="949586">
                    <a:moveTo>
                      <a:pt x="0" y="503583"/>
                    </a:moveTo>
                    <a:lnTo>
                      <a:pt x="1753324" y="0"/>
                    </a:lnTo>
                    <a:lnTo>
                      <a:pt x="2084629" y="459255"/>
                    </a:lnTo>
                    <a:lnTo>
                      <a:pt x="424070" y="949586"/>
                    </a:lnTo>
                    <a:lnTo>
                      <a:pt x="0" y="503583"/>
                    </a:lnTo>
                    <a:close/>
                  </a:path>
                </a:pathLst>
              </a:custGeom>
              <a:solidFill>
                <a:srgbClr val="FFDD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0" name="Rectangle 12">
                <a:extLst>
                  <a:ext uri="{FF2B5EF4-FFF2-40B4-BE49-F238E27FC236}">
                    <a16:creationId xmlns:a16="http://schemas.microsoft.com/office/drawing/2014/main" id="{9D3E5C6E-50FC-F880-51E2-71D34E8E6983}"/>
                  </a:ext>
                </a:extLst>
              </p:cNvPr>
              <p:cNvSpPr/>
              <p:nvPr/>
            </p:nvSpPr>
            <p:spPr>
              <a:xfrm rot="2170651">
                <a:off x="3040269" y="2298308"/>
                <a:ext cx="1670155" cy="106293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616927 h 1062930"/>
                  <a:gd name="connsiteX1" fmla="*/ 1918879 w 1938855"/>
                  <a:gd name="connsiteY1" fmla="*/ 0 h 1062930"/>
                  <a:gd name="connsiteX2" fmla="*/ 1938855 w 1938855"/>
                  <a:gd name="connsiteY2" fmla="*/ 559347 h 1062930"/>
                  <a:gd name="connsiteX3" fmla="*/ 424070 w 1938855"/>
                  <a:gd name="connsiteY3" fmla="*/ 1062930 h 1062930"/>
                  <a:gd name="connsiteX4" fmla="*/ 0 w 1938855"/>
                  <a:gd name="connsiteY4" fmla="*/ 616927 h 1062930"/>
                  <a:gd name="connsiteX0" fmla="*/ 0 w 1593202"/>
                  <a:gd name="connsiteY0" fmla="*/ 528332 h 1062930"/>
                  <a:gd name="connsiteX1" fmla="*/ 1573226 w 1593202"/>
                  <a:gd name="connsiteY1" fmla="*/ 0 h 1062930"/>
                  <a:gd name="connsiteX2" fmla="*/ 1593202 w 1593202"/>
                  <a:gd name="connsiteY2" fmla="*/ 559347 h 1062930"/>
                  <a:gd name="connsiteX3" fmla="*/ 78417 w 1593202"/>
                  <a:gd name="connsiteY3" fmla="*/ 1062930 h 1062930"/>
                  <a:gd name="connsiteX4" fmla="*/ 0 w 1593202"/>
                  <a:gd name="connsiteY4" fmla="*/ 528332 h 1062930"/>
                  <a:gd name="connsiteX0" fmla="*/ 0 w 1670155"/>
                  <a:gd name="connsiteY0" fmla="*/ 528332 h 1062930"/>
                  <a:gd name="connsiteX1" fmla="*/ 1573226 w 1670155"/>
                  <a:gd name="connsiteY1" fmla="*/ 0 h 1062930"/>
                  <a:gd name="connsiteX2" fmla="*/ 1670155 w 1670155"/>
                  <a:gd name="connsiteY2" fmla="*/ 552325 h 1062930"/>
                  <a:gd name="connsiteX3" fmla="*/ 78417 w 1670155"/>
                  <a:gd name="connsiteY3" fmla="*/ 1062930 h 1062930"/>
                  <a:gd name="connsiteX4" fmla="*/ 0 w 1670155"/>
                  <a:gd name="connsiteY4" fmla="*/ 528332 h 106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155" h="1062930">
                    <a:moveTo>
                      <a:pt x="0" y="528332"/>
                    </a:moveTo>
                    <a:lnTo>
                      <a:pt x="1573226" y="0"/>
                    </a:lnTo>
                    <a:lnTo>
                      <a:pt x="1670155" y="552325"/>
                    </a:lnTo>
                    <a:lnTo>
                      <a:pt x="78417" y="1062930"/>
                    </a:lnTo>
                    <a:lnTo>
                      <a:pt x="0" y="528332"/>
                    </a:lnTo>
                    <a:close/>
                  </a:path>
                </a:pathLst>
              </a:custGeom>
              <a:solidFill>
                <a:srgbClr val="FFDD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1" name="Rectangle 12">
                <a:extLst>
                  <a:ext uri="{FF2B5EF4-FFF2-40B4-BE49-F238E27FC236}">
                    <a16:creationId xmlns:a16="http://schemas.microsoft.com/office/drawing/2014/main" id="{5B8A5155-B532-B3E7-DE1F-D72920ED26AB}"/>
                  </a:ext>
                </a:extLst>
              </p:cNvPr>
              <p:cNvSpPr/>
              <p:nvPr/>
            </p:nvSpPr>
            <p:spPr>
              <a:xfrm rot="2454037">
                <a:off x="1028402" y="3109938"/>
                <a:ext cx="1782764" cy="116700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703769 h 1149772"/>
                  <a:gd name="connsiteX1" fmla="*/ 1660704 w 1938855"/>
                  <a:gd name="connsiteY1" fmla="*/ 0 h 1149772"/>
                  <a:gd name="connsiteX2" fmla="*/ 1938855 w 1938855"/>
                  <a:gd name="connsiteY2" fmla="*/ 646189 h 1149772"/>
                  <a:gd name="connsiteX3" fmla="*/ 424070 w 1938855"/>
                  <a:gd name="connsiteY3" fmla="*/ 1149772 h 1149772"/>
                  <a:gd name="connsiteX4" fmla="*/ 0 w 1938855"/>
                  <a:gd name="connsiteY4" fmla="*/ 703769 h 1149772"/>
                  <a:gd name="connsiteX0" fmla="*/ 122060 w 2060915"/>
                  <a:gd name="connsiteY0" fmla="*/ 703769 h 1167000"/>
                  <a:gd name="connsiteX1" fmla="*/ 1782764 w 2060915"/>
                  <a:gd name="connsiteY1" fmla="*/ 0 h 1167000"/>
                  <a:gd name="connsiteX2" fmla="*/ 2060915 w 2060915"/>
                  <a:gd name="connsiteY2" fmla="*/ 646189 h 1167000"/>
                  <a:gd name="connsiteX3" fmla="*/ 0 w 2060915"/>
                  <a:gd name="connsiteY3" fmla="*/ 1167000 h 1167000"/>
                  <a:gd name="connsiteX4" fmla="*/ 122060 w 2060915"/>
                  <a:gd name="connsiteY4" fmla="*/ 703769 h 1167000"/>
                  <a:gd name="connsiteX0" fmla="*/ 122060 w 1782764"/>
                  <a:gd name="connsiteY0" fmla="*/ 703769 h 1167000"/>
                  <a:gd name="connsiteX1" fmla="*/ 1782764 w 1782764"/>
                  <a:gd name="connsiteY1" fmla="*/ 0 h 1167000"/>
                  <a:gd name="connsiteX2" fmla="*/ 1727113 w 1782764"/>
                  <a:gd name="connsiteY2" fmla="*/ 584687 h 1167000"/>
                  <a:gd name="connsiteX3" fmla="*/ 0 w 1782764"/>
                  <a:gd name="connsiteY3" fmla="*/ 1167000 h 1167000"/>
                  <a:gd name="connsiteX4" fmla="*/ 122060 w 1782764"/>
                  <a:gd name="connsiteY4" fmla="*/ 703769 h 116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2764" h="1167000">
                    <a:moveTo>
                      <a:pt x="122060" y="703769"/>
                    </a:moveTo>
                    <a:lnTo>
                      <a:pt x="1782764" y="0"/>
                    </a:lnTo>
                    <a:lnTo>
                      <a:pt x="1727113" y="584687"/>
                    </a:lnTo>
                    <a:lnTo>
                      <a:pt x="0" y="1167000"/>
                    </a:lnTo>
                    <a:lnTo>
                      <a:pt x="122060" y="703769"/>
                    </a:lnTo>
                    <a:close/>
                  </a:path>
                </a:pathLst>
              </a:custGeom>
              <a:solidFill>
                <a:srgbClr val="FFDD4B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6" name="Trapezoid 17">
              <a:extLst>
                <a:ext uri="{FF2B5EF4-FFF2-40B4-BE49-F238E27FC236}">
                  <a16:creationId xmlns:a16="http://schemas.microsoft.com/office/drawing/2014/main" id="{D4851F9D-F10F-F2B6-7430-80D92C1EF2B8}"/>
                </a:ext>
              </a:extLst>
            </p:cNvPr>
            <p:cNvSpPr/>
            <p:nvPr/>
          </p:nvSpPr>
          <p:spPr>
            <a:xfrm flipV="1">
              <a:off x="3020569" y="1216144"/>
              <a:ext cx="3015308" cy="2605446"/>
            </a:xfrm>
            <a:custGeom>
              <a:avLst/>
              <a:gdLst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2496234 w 3093205"/>
                <a:gd name="connsiteY2" fmla="*/ 0 h 2387884"/>
                <a:gd name="connsiteX3" fmla="*/ 3093205 w 3093205"/>
                <a:gd name="connsiteY3" fmla="*/ 2387884 h 2387884"/>
                <a:gd name="connsiteX4" fmla="*/ 0 w 3093205"/>
                <a:gd name="connsiteY4" fmla="*/ 2387884 h 2387884"/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1492343 w 3093205"/>
                <a:gd name="connsiteY2" fmla="*/ 10551 h 2387884"/>
                <a:gd name="connsiteX3" fmla="*/ 2496234 w 3093205"/>
                <a:gd name="connsiteY3" fmla="*/ 0 h 2387884"/>
                <a:gd name="connsiteX4" fmla="*/ 3093205 w 3093205"/>
                <a:gd name="connsiteY4" fmla="*/ 2387884 h 2387884"/>
                <a:gd name="connsiteX5" fmla="*/ 0 w 3093205"/>
                <a:gd name="connsiteY5" fmla="*/ 2387884 h 2387884"/>
                <a:gd name="connsiteX0" fmla="*/ 0 w 3093205"/>
                <a:gd name="connsiteY0" fmla="*/ 2672754 h 2672754"/>
                <a:gd name="connsiteX1" fmla="*/ 596971 w 3093205"/>
                <a:gd name="connsiteY1" fmla="*/ 284870 h 2672754"/>
                <a:gd name="connsiteX2" fmla="*/ 1492343 w 3093205"/>
                <a:gd name="connsiteY2" fmla="*/ 0 h 2672754"/>
                <a:gd name="connsiteX3" fmla="*/ 2496234 w 3093205"/>
                <a:gd name="connsiteY3" fmla="*/ 284870 h 2672754"/>
                <a:gd name="connsiteX4" fmla="*/ 3093205 w 3093205"/>
                <a:gd name="connsiteY4" fmla="*/ 2672754 h 2672754"/>
                <a:gd name="connsiteX5" fmla="*/ 0 w 3093205"/>
                <a:gd name="connsiteY5" fmla="*/ 2672754 h 26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3205" h="2672754">
                  <a:moveTo>
                    <a:pt x="0" y="2672754"/>
                  </a:moveTo>
                  <a:lnTo>
                    <a:pt x="596971" y="284870"/>
                  </a:lnTo>
                  <a:lnTo>
                    <a:pt x="1492343" y="0"/>
                  </a:lnTo>
                  <a:lnTo>
                    <a:pt x="2496234" y="284870"/>
                  </a:lnTo>
                  <a:lnTo>
                    <a:pt x="3093205" y="2672754"/>
                  </a:lnTo>
                  <a:lnTo>
                    <a:pt x="0" y="2672754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E265">
                    <a:alpha val="0"/>
                  </a:srgbClr>
                </a:gs>
                <a:gs pos="0">
                  <a:srgbClr val="FFCC66">
                    <a:alpha val="36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BC7A6C2-1B9B-2CFC-BD60-A39994382B0D}"/>
              </a:ext>
            </a:extLst>
          </p:cNvPr>
          <p:cNvGrpSpPr/>
          <p:nvPr/>
        </p:nvGrpSpPr>
        <p:grpSpPr>
          <a:xfrm>
            <a:off x="5835244" y="1875279"/>
            <a:ext cx="3015308" cy="3608620"/>
            <a:chOff x="6062890" y="1262111"/>
            <a:chExt cx="3015308" cy="3608620"/>
          </a:xfrm>
        </p:grpSpPr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C50D2BC9-DA64-DE26-1007-9B86A76720FE}"/>
                </a:ext>
              </a:extLst>
            </p:cNvPr>
            <p:cNvGrpSpPr/>
            <p:nvPr/>
          </p:nvGrpSpPr>
          <p:grpSpPr>
            <a:xfrm>
              <a:off x="6287815" y="3014185"/>
              <a:ext cx="2423622" cy="1856546"/>
              <a:chOff x="839647" y="2298308"/>
              <a:chExt cx="4023485" cy="3082075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4E05429-C294-9118-F40E-C10A60D2EC81}"/>
                  </a:ext>
                </a:extLst>
              </p:cNvPr>
              <p:cNvGrpSpPr/>
              <p:nvPr/>
            </p:nvGrpSpPr>
            <p:grpSpPr>
              <a:xfrm>
                <a:off x="1263717" y="2801447"/>
                <a:ext cx="3321121" cy="2578936"/>
                <a:chOff x="4482548" y="1721125"/>
                <a:chExt cx="3226904" cy="4002983"/>
              </a:xfrm>
            </p:grpSpPr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58CDFB09-0A25-3915-6AF0-6B05044A7DCE}"/>
                    </a:ext>
                  </a:extLst>
                </p:cNvPr>
                <p:cNvSpPr/>
                <p:nvPr/>
              </p:nvSpPr>
              <p:spPr>
                <a:xfrm>
                  <a:off x="6095999" y="2516256"/>
                  <a:ext cx="1613451" cy="3207852"/>
                </a:xfrm>
                <a:custGeom>
                  <a:avLst/>
                  <a:gdLst>
                    <a:gd name="connsiteX0" fmla="*/ 0 w 1613451"/>
                    <a:gd name="connsiteY0" fmla="*/ 0 h 3207852"/>
                    <a:gd name="connsiteX1" fmla="*/ 1613451 w 1613451"/>
                    <a:gd name="connsiteY1" fmla="*/ 0 h 3207852"/>
                    <a:gd name="connsiteX2" fmla="*/ 1613451 w 1613451"/>
                    <a:gd name="connsiteY2" fmla="*/ 2266122 h 3207852"/>
                    <a:gd name="connsiteX3" fmla="*/ 0 w 1613451"/>
                    <a:gd name="connsiteY3" fmla="*/ 3207852 h 3207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3451" h="3207852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2266122"/>
                      </a:lnTo>
                      <a:lnTo>
                        <a:pt x="0" y="3207852"/>
                      </a:lnTo>
                      <a:close/>
                    </a:path>
                  </a:pathLst>
                </a:custGeom>
                <a:solidFill>
                  <a:srgbClr val="6600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1BC0F091-0E68-6DE2-B80B-D8D4708F736C}"/>
                    </a:ext>
                  </a:extLst>
                </p:cNvPr>
                <p:cNvSpPr/>
                <p:nvPr/>
              </p:nvSpPr>
              <p:spPr>
                <a:xfrm>
                  <a:off x="4482548" y="2516255"/>
                  <a:ext cx="1613451" cy="3195431"/>
                </a:xfrm>
                <a:custGeom>
                  <a:avLst/>
                  <a:gdLst>
                    <a:gd name="connsiteX0" fmla="*/ 0 w 1613451"/>
                    <a:gd name="connsiteY0" fmla="*/ 0 h 3195431"/>
                    <a:gd name="connsiteX1" fmla="*/ 1613451 w 1613451"/>
                    <a:gd name="connsiteY1" fmla="*/ 0 h 3195431"/>
                    <a:gd name="connsiteX2" fmla="*/ 1613451 w 1613451"/>
                    <a:gd name="connsiteY2" fmla="*/ 3195431 h 3195431"/>
                    <a:gd name="connsiteX3" fmla="*/ 1592165 w 1613451"/>
                    <a:gd name="connsiteY3" fmla="*/ 3195431 h 3195431"/>
                    <a:gd name="connsiteX4" fmla="*/ 0 w 1613451"/>
                    <a:gd name="connsiteY4" fmla="*/ 2266124 h 319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451" h="3195431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3195431"/>
                      </a:lnTo>
                      <a:lnTo>
                        <a:pt x="1592165" y="3195431"/>
                      </a:lnTo>
                      <a:lnTo>
                        <a:pt x="0" y="2266124"/>
                      </a:lnTo>
                      <a:close/>
                    </a:path>
                  </a:pathLst>
                </a:custGeom>
                <a:solidFill>
                  <a:srgbClr val="9900C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5" name="Isosceles Triangle 234">
                  <a:extLst>
                    <a:ext uri="{FF2B5EF4-FFF2-40B4-BE49-F238E27FC236}">
                      <a16:creationId xmlns:a16="http://schemas.microsoft.com/office/drawing/2014/main" id="{9503B982-271F-213E-3FF8-5E2DB1697EFF}"/>
                    </a:ext>
                  </a:extLst>
                </p:cNvPr>
                <p:cNvSpPr/>
                <p:nvPr/>
              </p:nvSpPr>
              <p:spPr>
                <a:xfrm rot="16200000">
                  <a:off x="4494144" y="1709530"/>
                  <a:ext cx="1590261" cy="1613452"/>
                </a:xfrm>
                <a:prstGeom prst="triangle">
                  <a:avLst/>
                </a:prstGeom>
                <a:solidFill>
                  <a:srgbClr val="6600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6" name="Isosceles Triangle 235">
                  <a:extLst>
                    <a:ext uri="{FF2B5EF4-FFF2-40B4-BE49-F238E27FC236}">
                      <a16:creationId xmlns:a16="http://schemas.microsoft.com/office/drawing/2014/main" id="{5432D092-749D-6683-9FA2-0952A503253A}"/>
                    </a:ext>
                  </a:extLst>
                </p:cNvPr>
                <p:cNvSpPr/>
                <p:nvPr/>
              </p:nvSpPr>
              <p:spPr>
                <a:xfrm rot="5400000" flipH="1">
                  <a:off x="6107595" y="1709530"/>
                  <a:ext cx="1590261" cy="1613452"/>
                </a:xfrm>
                <a:prstGeom prst="triangle">
                  <a:avLst/>
                </a:prstGeom>
                <a:solidFill>
                  <a:srgbClr val="9900C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29" name="Rectangle 12">
                <a:extLst>
                  <a:ext uri="{FF2B5EF4-FFF2-40B4-BE49-F238E27FC236}">
                    <a16:creationId xmlns:a16="http://schemas.microsoft.com/office/drawing/2014/main" id="{CB6FAC97-04D0-B28B-5AD0-FFD5A7B89677}"/>
                  </a:ext>
                </a:extLst>
              </p:cNvPr>
              <p:cNvSpPr/>
              <p:nvPr/>
            </p:nvSpPr>
            <p:spPr>
              <a:xfrm>
                <a:off x="2924277" y="3309143"/>
                <a:ext cx="1938855" cy="962838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8855" h="962838">
                    <a:moveTo>
                      <a:pt x="0" y="516835"/>
                    </a:moveTo>
                    <a:lnTo>
                      <a:pt x="1647307" y="0"/>
                    </a:lnTo>
                    <a:lnTo>
                      <a:pt x="1938855" y="459255"/>
                    </a:lnTo>
                    <a:lnTo>
                      <a:pt x="424070" y="962838"/>
                    </a:lnTo>
                    <a:lnTo>
                      <a:pt x="0" y="516835"/>
                    </a:lnTo>
                    <a:close/>
                  </a:path>
                </a:pathLst>
              </a:custGeom>
              <a:solidFill>
                <a:srgbClr val="CC00FF"/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0" name="Rectangle 12">
                <a:extLst>
                  <a:ext uri="{FF2B5EF4-FFF2-40B4-BE49-F238E27FC236}">
                    <a16:creationId xmlns:a16="http://schemas.microsoft.com/office/drawing/2014/main" id="{C6CA86FD-0370-8828-4037-A1D60255F762}"/>
                  </a:ext>
                </a:extLst>
              </p:cNvPr>
              <p:cNvSpPr/>
              <p:nvPr/>
            </p:nvSpPr>
            <p:spPr>
              <a:xfrm>
                <a:off x="839647" y="2366410"/>
                <a:ext cx="2084629" cy="949586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2084629"/>
                  <a:gd name="connsiteY0" fmla="*/ 516835 h 962838"/>
                  <a:gd name="connsiteX1" fmla="*/ 1647307 w 2084629"/>
                  <a:gd name="connsiteY1" fmla="*/ 0 h 962838"/>
                  <a:gd name="connsiteX2" fmla="*/ 2084629 w 2084629"/>
                  <a:gd name="connsiteY2" fmla="*/ 472507 h 962838"/>
                  <a:gd name="connsiteX3" fmla="*/ 424070 w 2084629"/>
                  <a:gd name="connsiteY3" fmla="*/ 962838 h 962838"/>
                  <a:gd name="connsiteX4" fmla="*/ 0 w 2084629"/>
                  <a:gd name="connsiteY4" fmla="*/ 516835 h 962838"/>
                  <a:gd name="connsiteX0" fmla="*/ 0 w 2084629"/>
                  <a:gd name="connsiteY0" fmla="*/ 503583 h 949586"/>
                  <a:gd name="connsiteX1" fmla="*/ 1753324 w 2084629"/>
                  <a:gd name="connsiteY1" fmla="*/ 0 h 949586"/>
                  <a:gd name="connsiteX2" fmla="*/ 2084629 w 2084629"/>
                  <a:gd name="connsiteY2" fmla="*/ 459255 h 949586"/>
                  <a:gd name="connsiteX3" fmla="*/ 424070 w 2084629"/>
                  <a:gd name="connsiteY3" fmla="*/ 949586 h 949586"/>
                  <a:gd name="connsiteX4" fmla="*/ 0 w 2084629"/>
                  <a:gd name="connsiteY4" fmla="*/ 503583 h 94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629" h="949586">
                    <a:moveTo>
                      <a:pt x="0" y="503583"/>
                    </a:moveTo>
                    <a:lnTo>
                      <a:pt x="1753324" y="0"/>
                    </a:lnTo>
                    <a:lnTo>
                      <a:pt x="2084629" y="459255"/>
                    </a:lnTo>
                    <a:lnTo>
                      <a:pt x="424070" y="949586"/>
                    </a:lnTo>
                    <a:lnTo>
                      <a:pt x="0" y="503583"/>
                    </a:lnTo>
                    <a:close/>
                  </a:path>
                </a:pathLst>
              </a:custGeom>
              <a:solidFill>
                <a:srgbClr val="CC0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1" name="Rectangle 12">
                <a:extLst>
                  <a:ext uri="{FF2B5EF4-FFF2-40B4-BE49-F238E27FC236}">
                    <a16:creationId xmlns:a16="http://schemas.microsoft.com/office/drawing/2014/main" id="{B3D07995-F16F-9730-27F5-885F52EBEF3E}"/>
                  </a:ext>
                </a:extLst>
              </p:cNvPr>
              <p:cNvSpPr/>
              <p:nvPr/>
            </p:nvSpPr>
            <p:spPr>
              <a:xfrm rot="2170651">
                <a:off x="3040269" y="2298308"/>
                <a:ext cx="1670155" cy="106293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616927 h 1062930"/>
                  <a:gd name="connsiteX1" fmla="*/ 1918879 w 1938855"/>
                  <a:gd name="connsiteY1" fmla="*/ 0 h 1062930"/>
                  <a:gd name="connsiteX2" fmla="*/ 1938855 w 1938855"/>
                  <a:gd name="connsiteY2" fmla="*/ 559347 h 1062930"/>
                  <a:gd name="connsiteX3" fmla="*/ 424070 w 1938855"/>
                  <a:gd name="connsiteY3" fmla="*/ 1062930 h 1062930"/>
                  <a:gd name="connsiteX4" fmla="*/ 0 w 1938855"/>
                  <a:gd name="connsiteY4" fmla="*/ 616927 h 1062930"/>
                  <a:gd name="connsiteX0" fmla="*/ 0 w 1593202"/>
                  <a:gd name="connsiteY0" fmla="*/ 528332 h 1062930"/>
                  <a:gd name="connsiteX1" fmla="*/ 1573226 w 1593202"/>
                  <a:gd name="connsiteY1" fmla="*/ 0 h 1062930"/>
                  <a:gd name="connsiteX2" fmla="*/ 1593202 w 1593202"/>
                  <a:gd name="connsiteY2" fmla="*/ 559347 h 1062930"/>
                  <a:gd name="connsiteX3" fmla="*/ 78417 w 1593202"/>
                  <a:gd name="connsiteY3" fmla="*/ 1062930 h 1062930"/>
                  <a:gd name="connsiteX4" fmla="*/ 0 w 1593202"/>
                  <a:gd name="connsiteY4" fmla="*/ 528332 h 1062930"/>
                  <a:gd name="connsiteX0" fmla="*/ 0 w 1670155"/>
                  <a:gd name="connsiteY0" fmla="*/ 528332 h 1062930"/>
                  <a:gd name="connsiteX1" fmla="*/ 1573226 w 1670155"/>
                  <a:gd name="connsiteY1" fmla="*/ 0 h 1062930"/>
                  <a:gd name="connsiteX2" fmla="*/ 1670155 w 1670155"/>
                  <a:gd name="connsiteY2" fmla="*/ 552325 h 1062930"/>
                  <a:gd name="connsiteX3" fmla="*/ 78417 w 1670155"/>
                  <a:gd name="connsiteY3" fmla="*/ 1062930 h 1062930"/>
                  <a:gd name="connsiteX4" fmla="*/ 0 w 1670155"/>
                  <a:gd name="connsiteY4" fmla="*/ 528332 h 106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155" h="1062930">
                    <a:moveTo>
                      <a:pt x="0" y="528332"/>
                    </a:moveTo>
                    <a:lnTo>
                      <a:pt x="1573226" y="0"/>
                    </a:lnTo>
                    <a:lnTo>
                      <a:pt x="1670155" y="552325"/>
                    </a:lnTo>
                    <a:lnTo>
                      <a:pt x="78417" y="1062930"/>
                    </a:lnTo>
                    <a:lnTo>
                      <a:pt x="0" y="528332"/>
                    </a:lnTo>
                    <a:close/>
                  </a:path>
                </a:pathLst>
              </a:custGeom>
              <a:solidFill>
                <a:srgbClr val="CC0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2" name="Rectangle 12">
                <a:extLst>
                  <a:ext uri="{FF2B5EF4-FFF2-40B4-BE49-F238E27FC236}">
                    <a16:creationId xmlns:a16="http://schemas.microsoft.com/office/drawing/2014/main" id="{F86A26DD-93E5-A661-FF23-057B10A211E0}"/>
                  </a:ext>
                </a:extLst>
              </p:cNvPr>
              <p:cNvSpPr/>
              <p:nvPr/>
            </p:nvSpPr>
            <p:spPr>
              <a:xfrm rot="2454037">
                <a:off x="1028402" y="3109938"/>
                <a:ext cx="1782764" cy="116700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703769 h 1149772"/>
                  <a:gd name="connsiteX1" fmla="*/ 1660704 w 1938855"/>
                  <a:gd name="connsiteY1" fmla="*/ 0 h 1149772"/>
                  <a:gd name="connsiteX2" fmla="*/ 1938855 w 1938855"/>
                  <a:gd name="connsiteY2" fmla="*/ 646189 h 1149772"/>
                  <a:gd name="connsiteX3" fmla="*/ 424070 w 1938855"/>
                  <a:gd name="connsiteY3" fmla="*/ 1149772 h 1149772"/>
                  <a:gd name="connsiteX4" fmla="*/ 0 w 1938855"/>
                  <a:gd name="connsiteY4" fmla="*/ 703769 h 1149772"/>
                  <a:gd name="connsiteX0" fmla="*/ 122060 w 2060915"/>
                  <a:gd name="connsiteY0" fmla="*/ 703769 h 1167000"/>
                  <a:gd name="connsiteX1" fmla="*/ 1782764 w 2060915"/>
                  <a:gd name="connsiteY1" fmla="*/ 0 h 1167000"/>
                  <a:gd name="connsiteX2" fmla="*/ 2060915 w 2060915"/>
                  <a:gd name="connsiteY2" fmla="*/ 646189 h 1167000"/>
                  <a:gd name="connsiteX3" fmla="*/ 0 w 2060915"/>
                  <a:gd name="connsiteY3" fmla="*/ 1167000 h 1167000"/>
                  <a:gd name="connsiteX4" fmla="*/ 122060 w 2060915"/>
                  <a:gd name="connsiteY4" fmla="*/ 703769 h 1167000"/>
                  <a:gd name="connsiteX0" fmla="*/ 122060 w 1782764"/>
                  <a:gd name="connsiteY0" fmla="*/ 703769 h 1167000"/>
                  <a:gd name="connsiteX1" fmla="*/ 1782764 w 1782764"/>
                  <a:gd name="connsiteY1" fmla="*/ 0 h 1167000"/>
                  <a:gd name="connsiteX2" fmla="*/ 1727113 w 1782764"/>
                  <a:gd name="connsiteY2" fmla="*/ 584687 h 1167000"/>
                  <a:gd name="connsiteX3" fmla="*/ 0 w 1782764"/>
                  <a:gd name="connsiteY3" fmla="*/ 1167000 h 1167000"/>
                  <a:gd name="connsiteX4" fmla="*/ 122060 w 1782764"/>
                  <a:gd name="connsiteY4" fmla="*/ 703769 h 116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2764" h="1167000">
                    <a:moveTo>
                      <a:pt x="122060" y="703769"/>
                    </a:moveTo>
                    <a:lnTo>
                      <a:pt x="1782764" y="0"/>
                    </a:lnTo>
                    <a:lnTo>
                      <a:pt x="1727113" y="584687"/>
                    </a:lnTo>
                    <a:lnTo>
                      <a:pt x="0" y="1167000"/>
                    </a:lnTo>
                    <a:lnTo>
                      <a:pt x="122060" y="703769"/>
                    </a:lnTo>
                    <a:close/>
                  </a:path>
                </a:pathLst>
              </a:custGeom>
              <a:solidFill>
                <a:srgbClr val="CC00FF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7" name="Trapezoid 17">
              <a:extLst>
                <a:ext uri="{FF2B5EF4-FFF2-40B4-BE49-F238E27FC236}">
                  <a16:creationId xmlns:a16="http://schemas.microsoft.com/office/drawing/2014/main" id="{6D5F78C6-5BD4-7B96-D5F7-09111ED6D69C}"/>
                </a:ext>
              </a:extLst>
            </p:cNvPr>
            <p:cNvSpPr/>
            <p:nvPr/>
          </p:nvSpPr>
          <p:spPr>
            <a:xfrm flipV="1">
              <a:off x="6062890" y="1262111"/>
              <a:ext cx="3015308" cy="2605446"/>
            </a:xfrm>
            <a:custGeom>
              <a:avLst/>
              <a:gdLst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2496234 w 3093205"/>
                <a:gd name="connsiteY2" fmla="*/ 0 h 2387884"/>
                <a:gd name="connsiteX3" fmla="*/ 3093205 w 3093205"/>
                <a:gd name="connsiteY3" fmla="*/ 2387884 h 2387884"/>
                <a:gd name="connsiteX4" fmla="*/ 0 w 3093205"/>
                <a:gd name="connsiteY4" fmla="*/ 2387884 h 2387884"/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1492343 w 3093205"/>
                <a:gd name="connsiteY2" fmla="*/ 10551 h 2387884"/>
                <a:gd name="connsiteX3" fmla="*/ 2496234 w 3093205"/>
                <a:gd name="connsiteY3" fmla="*/ 0 h 2387884"/>
                <a:gd name="connsiteX4" fmla="*/ 3093205 w 3093205"/>
                <a:gd name="connsiteY4" fmla="*/ 2387884 h 2387884"/>
                <a:gd name="connsiteX5" fmla="*/ 0 w 3093205"/>
                <a:gd name="connsiteY5" fmla="*/ 2387884 h 2387884"/>
                <a:gd name="connsiteX0" fmla="*/ 0 w 3093205"/>
                <a:gd name="connsiteY0" fmla="*/ 2672754 h 2672754"/>
                <a:gd name="connsiteX1" fmla="*/ 596971 w 3093205"/>
                <a:gd name="connsiteY1" fmla="*/ 284870 h 2672754"/>
                <a:gd name="connsiteX2" fmla="*/ 1492343 w 3093205"/>
                <a:gd name="connsiteY2" fmla="*/ 0 h 2672754"/>
                <a:gd name="connsiteX3" fmla="*/ 2496234 w 3093205"/>
                <a:gd name="connsiteY3" fmla="*/ 284870 h 2672754"/>
                <a:gd name="connsiteX4" fmla="*/ 3093205 w 3093205"/>
                <a:gd name="connsiteY4" fmla="*/ 2672754 h 2672754"/>
                <a:gd name="connsiteX5" fmla="*/ 0 w 3093205"/>
                <a:gd name="connsiteY5" fmla="*/ 2672754 h 26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3205" h="2672754">
                  <a:moveTo>
                    <a:pt x="0" y="2672754"/>
                  </a:moveTo>
                  <a:lnTo>
                    <a:pt x="596971" y="284870"/>
                  </a:lnTo>
                  <a:lnTo>
                    <a:pt x="1492343" y="0"/>
                  </a:lnTo>
                  <a:lnTo>
                    <a:pt x="2496234" y="284870"/>
                  </a:lnTo>
                  <a:lnTo>
                    <a:pt x="3093205" y="2672754"/>
                  </a:lnTo>
                  <a:lnTo>
                    <a:pt x="0" y="2672754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CC00FF">
                    <a:alpha val="0"/>
                  </a:srgbClr>
                </a:gs>
                <a:gs pos="0">
                  <a:srgbClr val="CC00FF">
                    <a:alpha val="23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D3EE3EC6-65BF-858F-1667-BA0716F0E5AE}"/>
              </a:ext>
            </a:extLst>
          </p:cNvPr>
          <p:cNvGrpSpPr/>
          <p:nvPr/>
        </p:nvGrpSpPr>
        <p:grpSpPr>
          <a:xfrm>
            <a:off x="8736729" y="1884756"/>
            <a:ext cx="3015308" cy="3635182"/>
            <a:chOff x="8984041" y="1271588"/>
            <a:chExt cx="3015308" cy="3635182"/>
          </a:xfrm>
        </p:grpSpPr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54DC24C8-C093-9F2A-63BF-4507F42568CF}"/>
                </a:ext>
              </a:extLst>
            </p:cNvPr>
            <p:cNvGrpSpPr/>
            <p:nvPr/>
          </p:nvGrpSpPr>
          <p:grpSpPr>
            <a:xfrm>
              <a:off x="9303123" y="3050224"/>
              <a:ext cx="2423622" cy="1856546"/>
              <a:chOff x="839647" y="2298308"/>
              <a:chExt cx="4023485" cy="3082075"/>
            </a:xfrm>
          </p:grpSpPr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ACCF8AFC-391D-01C6-DCC7-A62F4914EED0}"/>
                  </a:ext>
                </a:extLst>
              </p:cNvPr>
              <p:cNvGrpSpPr/>
              <p:nvPr/>
            </p:nvGrpSpPr>
            <p:grpSpPr>
              <a:xfrm>
                <a:off x="1263717" y="2801447"/>
                <a:ext cx="3321121" cy="2578936"/>
                <a:chOff x="4482548" y="1721125"/>
                <a:chExt cx="3226904" cy="4002983"/>
              </a:xfrm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039A6B33-9646-B650-F34B-B04C1DCDAF27}"/>
                    </a:ext>
                  </a:extLst>
                </p:cNvPr>
                <p:cNvSpPr/>
                <p:nvPr/>
              </p:nvSpPr>
              <p:spPr>
                <a:xfrm>
                  <a:off x="6095999" y="2516256"/>
                  <a:ext cx="1613451" cy="3207852"/>
                </a:xfrm>
                <a:custGeom>
                  <a:avLst/>
                  <a:gdLst>
                    <a:gd name="connsiteX0" fmla="*/ 0 w 1613451"/>
                    <a:gd name="connsiteY0" fmla="*/ 0 h 3207852"/>
                    <a:gd name="connsiteX1" fmla="*/ 1613451 w 1613451"/>
                    <a:gd name="connsiteY1" fmla="*/ 0 h 3207852"/>
                    <a:gd name="connsiteX2" fmla="*/ 1613451 w 1613451"/>
                    <a:gd name="connsiteY2" fmla="*/ 2266122 h 3207852"/>
                    <a:gd name="connsiteX3" fmla="*/ 0 w 1613451"/>
                    <a:gd name="connsiteY3" fmla="*/ 3207852 h 3207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3451" h="3207852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2266122"/>
                      </a:lnTo>
                      <a:lnTo>
                        <a:pt x="0" y="3207852"/>
                      </a:lnTo>
                      <a:close/>
                    </a:path>
                  </a:pathLst>
                </a:custGeom>
                <a:solidFill>
                  <a:srgbClr val="0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2936BAF1-EC4C-0596-FEBE-500DA2797855}"/>
                    </a:ext>
                  </a:extLst>
                </p:cNvPr>
                <p:cNvSpPr/>
                <p:nvPr/>
              </p:nvSpPr>
              <p:spPr>
                <a:xfrm>
                  <a:off x="4482548" y="2516255"/>
                  <a:ext cx="1613451" cy="3195431"/>
                </a:xfrm>
                <a:custGeom>
                  <a:avLst/>
                  <a:gdLst>
                    <a:gd name="connsiteX0" fmla="*/ 0 w 1613451"/>
                    <a:gd name="connsiteY0" fmla="*/ 0 h 3195431"/>
                    <a:gd name="connsiteX1" fmla="*/ 1613451 w 1613451"/>
                    <a:gd name="connsiteY1" fmla="*/ 0 h 3195431"/>
                    <a:gd name="connsiteX2" fmla="*/ 1613451 w 1613451"/>
                    <a:gd name="connsiteY2" fmla="*/ 3195431 h 3195431"/>
                    <a:gd name="connsiteX3" fmla="*/ 1592165 w 1613451"/>
                    <a:gd name="connsiteY3" fmla="*/ 3195431 h 3195431"/>
                    <a:gd name="connsiteX4" fmla="*/ 0 w 1613451"/>
                    <a:gd name="connsiteY4" fmla="*/ 2266124 h 319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451" h="3195431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3195431"/>
                      </a:lnTo>
                      <a:lnTo>
                        <a:pt x="1592165" y="3195431"/>
                      </a:lnTo>
                      <a:lnTo>
                        <a:pt x="0" y="2266124"/>
                      </a:lnTo>
                      <a:close/>
                    </a:path>
                  </a:pathLst>
                </a:custGeom>
                <a:solidFill>
                  <a:srgbClr val="00CC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6" name="Isosceles Triangle 245">
                  <a:extLst>
                    <a:ext uri="{FF2B5EF4-FFF2-40B4-BE49-F238E27FC236}">
                      <a16:creationId xmlns:a16="http://schemas.microsoft.com/office/drawing/2014/main" id="{F412E9BB-DDFD-E5F3-47EC-44D4D39CAEBF}"/>
                    </a:ext>
                  </a:extLst>
                </p:cNvPr>
                <p:cNvSpPr/>
                <p:nvPr/>
              </p:nvSpPr>
              <p:spPr>
                <a:xfrm rot="16200000">
                  <a:off x="4494144" y="1709530"/>
                  <a:ext cx="1590261" cy="1613452"/>
                </a:xfrm>
                <a:prstGeom prst="triangle">
                  <a:avLst/>
                </a:prstGeom>
                <a:solidFill>
                  <a:srgbClr val="0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7" name="Isosceles Triangle 246">
                  <a:extLst>
                    <a:ext uri="{FF2B5EF4-FFF2-40B4-BE49-F238E27FC236}">
                      <a16:creationId xmlns:a16="http://schemas.microsoft.com/office/drawing/2014/main" id="{C304DCA2-83D4-450B-D3DC-B8349345FD72}"/>
                    </a:ext>
                  </a:extLst>
                </p:cNvPr>
                <p:cNvSpPr/>
                <p:nvPr/>
              </p:nvSpPr>
              <p:spPr>
                <a:xfrm rot="5400000" flipH="1">
                  <a:off x="6107595" y="1709530"/>
                  <a:ext cx="1590261" cy="1613452"/>
                </a:xfrm>
                <a:prstGeom prst="triangle">
                  <a:avLst/>
                </a:prstGeom>
                <a:solidFill>
                  <a:srgbClr val="00CC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0" name="Rectangle 12">
                <a:extLst>
                  <a:ext uri="{FF2B5EF4-FFF2-40B4-BE49-F238E27FC236}">
                    <a16:creationId xmlns:a16="http://schemas.microsoft.com/office/drawing/2014/main" id="{65BC0E4F-C8EC-20C8-6705-6D46B8CFF8B8}"/>
                  </a:ext>
                </a:extLst>
              </p:cNvPr>
              <p:cNvSpPr/>
              <p:nvPr/>
            </p:nvSpPr>
            <p:spPr>
              <a:xfrm>
                <a:off x="2924277" y="3309143"/>
                <a:ext cx="1938855" cy="962838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8855" h="962838">
                    <a:moveTo>
                      <a:pt x="0" y="516835"/>
                    </a:moveTo>
                    <a:lnTo>
                      <a:pt x="1647307" y="0"/>
                    </a:lnTo>
                    <a:lnTo>
                      <a:pt x="1938855" y="459255"/>
                    </a:lnTo>
                    <a:lnTo>
                      <a:pt x="424070" y="962838"/>
                    </a:lnTo>
                    <a:lnTo>
                      <a:pt x="0" y="516835"/>
                    </a:lnTo>
                    <a:close/>
                  </a:path>
                </a:pathLst>
              </a:custGeom>
              <a:solidFill>
                <a:srgbClr val="00CC66"/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1" name="Rectangle 12">
                <a:extLst>
                  <a:ext uri="{FF2B5EF4-FFF2-40B4-BE49-F238E27FC236}">
                    <a16:creationId xmlns:a16="http://schemas.microsoft.com/office/drawing/2014/main" id="{80FBE4E8-56E6-6CFF-E09A-C73BDC21E147}"/>
                  </a:ext>
                </a:extLst>
              </p:cNvPr>
              <p:cNvSpPr/>
              <p:nvPr/>
            </p:nvSpPr>
            <p:spPr>
              <a:xfrm>
                <a:off x="839647" y="2366410"/>
                <a:ext cx="2084629" cy="949586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2084629"/>
                  <a:gd name="connsiteY0" fmla="*/ 516835 h 962838"/>
                  <a:gd name="connsiteX1" fmla="*/ 1647307 w 2084629"/>
                  <a:gd name="connsiteY1" fmla="*/ 0 h 962838"/>
                  <a:gd name="connsiteX2" fmla="*/ 2084629 w 2084629"/>
                  <a:gd name="connsiteY2" fmla="*/ 472507 h 962838"/>
                  <a:gd name="connsiteX3" fmla="*/ 424070 w 2084629"/>
                  <a:gd name="connsiteY3" fmla="*/ 962838 h 962838"/>
                  <a:gd name="connsiteX4" fmla="*/ 0 w 2084629"/>
                  <a:gd name="connsiteY4" fmla="*/ 516835 h 962838"/>
                  <a:gd name="connsiteX0" fmla="*/ 0 w 2084629"/>
                  <a:gd name="connsiteY0" fmla="*/ 503583 h 949586"/>
                  <a:gd name="connsiteX1" fmla="*/ 1753324 w 2084629"/>
                  <a:gd name="connsiteY1" fmla="*/ 0 h 949586"/>
                  <a:gd name="connsiteX2" fmla="*/ 2084629 w 2084629"/>
                  <a:gd name="connsiteY2" fmla="*/ 459255 h 949586"/>
                  <a:gd name="connsiteX3" fmla="*/ 424070 w 2084629"/>
                  <a:gd name="connsiteY3" fmla="*/ 949586 h 949586"/>
                  <a:gd name="connsiteX4" fmla="*/ 0 w 2084629"/>
                  <a:gd name="connsiteY4" fmla="*/ 503583 h 94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629" h="949586">
                    <a:moveTo>
                      <a:pt x="0" y="503583"/>
                    </a:moveTo>
                    <a:lnTo>
                      <a:pt x="1753324" y="0"/>
                    </a:lnTo>
                    <a:lnTo>
                      <a:pt x="2084629" y="459255"/>
                    </a:lnTo>
                    <a:lnTo>
                      <a:pt x="424070" y="949586"/>
                    </a:lnTo>
                    <a:lnTo>
                      <a:pt x="0" y="503583"/>
                    </a:lnTo>
                    <a:close/>
                  </a:path>
                </a:pathLst>
              </a:custGeom>
              <a:solidFill>
                <a:srgbClr val="00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2" name="Rectangle 12">
                <a:extLst>
                  <a:ext uri="{FF2B5EF4-FFF2-40B4-BE49-F238E27FC236}">
                    <a16:creationId xmlns:a16="http://schemas.microsoft.com/office/drawing/2014/main" id="{8A00E956-7D69-F130-516B-2F1F1D2657DE}"/>
                  </a:ext>
                </a:extLst>
              </p:cNvPr>
              <p:cNvSpPr/>
              <p:nvPr/>
            </p:nvSpPr>
            <p:spPr>
              <a:xfrm rot="2170651">
                <a:off x="3040269" y="2298308"/>
                <a:ext cx="1670155" cy="106293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616927 h 1062930"/>
                  <a:gd name="connsiteX1" fmla="*/ 1918879 w 1938855"/>
                  <a:gd name="connsiteY1" fmla="*/ 0 h 1062930"/>
                  <a:gd name="connsiteX2" fmla="*/ 1938855 w 1938855"/>
                  <a:gd name="connsiteY2" fmla="*/ 559347 h 1062930"/>
                  <a:gd name="connsiteX3" fmla="*/ 424070 w 1938855"/>
                  <a:gd name="connsiteY3" fmla="*/ 1062930 h 1062930"/>
                  <a:gd name="connsiteX4" fmla="*/ 0 w 1938855"/>
                  <a:gd name="connsiteY4" fmla="*/ 616927 h 1062930"/>
                  <a:gd name="connsiteX0" fmla="*/ 0 w 1593202"/>
                  <a:gd name="connsiteY0" fmla="*/ 528332 h 1062930"/>
                  <a:gd name="connsiteX1" fmla="*/ 1573226 w 1593202"/>
                  <a:gd name="connsiteY1" fmla="*/ 0 h 1062930"/>
                  <a:gd name="connsiteX2" fmla="*/ 1593202 w 1593202"/>
                  <a:gd name="connsiteY2" fmla="*/ 559347 h 1062930"/>
                  <a:gd name="connsiteX3" fmla="*/ 78417 w 1593202"/>
                  <a:gd name="connsiteY3" fmla="*/ 1062930 h 1062930"/>
                  <a:gd name="connsiteX4" fmla="*/ 0 w 1593202"/>
                  <a:gd name="connsiteY4" fmla="*/ 528332 h 1062930"/>
                  <a:gd name="connsiteX0" fmla="*/ 0 w 1670155"/>
                  <a:gd name="connsiteY0" fmla="*/ 528332 h 1062930"/>
                  <a:gd name="connsiteX1" fmla="*/ 1573226 w 1670155"/>
                  <a:gd name="connsiteY1" fmla="*/ 0 h 1062930"/>
                  <a:gd name="connsiteX2" fmla="*/ 1670155 w 1670155"/>
                  <a:gd name="connsiteY2" fmla="*/ 552325 h 1062930"/>
                  <a:gd name="connsiteX3" fmla="*/ 78417 w 1670155"/>
                  <a:gd name="connsiteY3" fmla="*/ 1062930 h 1062930"/>
                  <a:gd name="connsiteX4" fmla="*/ 0 w 1670155"/>
                  <a:gd name="connsiteY4" fmla="*/ 528332 h 106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155" h="1062930">
                    <a:moveTo>
                      <a:pt x="0" y="528332"/>
                    </a:moveTo>
                    <a:lnTo>
                      <a:pt x="1573226" y="0"/>
                    </a:lnTo>
                    <a:lnTo>
                      <a:pt x="1670155" y="552325"/>
                    </a:lnTo>
                    <a:lnTo>
                      <a:pt x="78417" y="1062930"/>
                    </a:lnTo>
                    <a:lnTo>
                      <a:pt x="0" y="528332"/>
                    </a:lnTo>
                    <a:close/>
                  </a:path>
                </a:pathLst>
              </a:custGeom>
              <a:solidFill>
                <a:srgbClr val="00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3" name="Rectangle 12">
                <a:extLst>
                  <a:ext uri="{FF2B5EF4-FFF2-40B4-BE49-F238E27FC236}">
                    <a16:creationId xmlns:a16="http://schemas.microsoft.com/office/drawing/2014/main" id="{FC53DBBB-CBD9-3723-3C40-89125BA9D297}"/>
                  </a:ext>
                </a:extLst>
              </p:cNvPr>
              <p:cNvSpPr/>
              <p:nvPr/>
            </p:nvSpPr>
            <p:spPr>
              <a:xfrm rot="2454037">
                <a:off x="1028402" y="3109938"/>
                <a:ext cx="1782764" cy="116700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703769 h 1149772"/>
                  <a:gd name="connsiteX1" fmla="*/ 1660704 w 1938855"/>
                  <a:gd name="connsiteY1" fmla="*/ 0 h 1149772"/>
                  <a:gd name="connsiteX2" fmla="*/ 1938855 w 1938855"/>
                  <a:gd name="connsiteY2" fmla="*/ 646189 h 1149772"/>
                  <a:gd name="connsiteX3" fmla="*/ 424070 w 1938855"/>
                  <a:gd name="connsiteY3" fmla="*/ 1149772 h 1149772"/>
                  <a:gd name="connsiteX4" fmla="*/ 0 w 1938855"/>
                  <a:gd name="connsiteY4" fmla="*/ 703769 h 1149772"/>
                  <a:gd name="connsiteX0" fmla="*/ 122060 w 2060915"/>
                  <a:gd name="connsiteY0" fmla="*/ 703769 h 1167000"/>
                  <a:gd name="connsiteX1" fmla="*/ 1782764 w 2060915"/>
                  <a:gd name="connsiteY1" fmla="*/ 0 h 1167000"/>
                  <a:gd name="connsiteX2" fmla="*/ 2060915 w 2060915"/>
                  <a:gd name="connsiteY2" fmla="*/ 646189 h 1167000"/>
                  <a:gd name="connsiteX3" fmla="*/ 0 w 2060915"/>
                  <a:gd name="connsiteY3" fmla="*/ 1167000 h 1167000"/>
                  <a:gd name="connsiteX4" fmla="*/ 122060 w 2060915"/>
                  <a:gd name="connsiteY4" fmla="*/ 703769 h 1167000"/>
                  <a:gd name="connsiteX0" fmla="*/ 122060 w 1782764"/>
                  <a:gd name="connsiteY0" fmla="*/ 703769 h 1167000"/>
                  <a:gd name="connsiteX1" fmla="*/ 1782764 w 1782764"/>
                  <a:gd name="connsiteY1" fmla="*/ 0 h 1167000"/>
                  <a:gd name="connsiteX2" fmla="*/ 1727113 w 1782764"/>
                  <a:gd name="connsiteY2" fmla="*/ 584687 h 1167000"/>
                  <a:gd name="connsiteX3" fmla="*/ 0 w 1782764"/>
                  <a:gd name="connsiteY3" fmla="*/ 1167000 h 1167000"/>
                  <a:gd name="connsiteX4" fmla="*/ 122060 w 1782764"/>
                  <a:gd name="connsiteY4" fmla="*/ 703769 h 116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2764" h="1167000">
                    <a:moveTo>
                      <a:pt x="122060" y="703769"/>
                    </a:moveTo>
                    <a:lnTo>
                      <a:pt x="1782764" y="0"/>
                    </a:lnTo>
                    <a:lnTo>
                      <a:pt x="1727113" y="584687"/>
                    </a:lnTo>
                    <a:lnTo>
                      <a:pt x="0" y="1167000"/>
                    </a:lnTo>
                    <a:lnTo>
                      <a:pt x="122060" y="703769"/>
                    </a:lnTo>
                    <a:close/>
                  </a:path>
                </a:pathLst>
              </a:custGeom>
              <a:solidFill>
                <a:srgbClr val="00CC66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8" name="Trapezoid 17">
              <a:extLst>
                <a:ext uri="{FF2B5EF4-FFF2-40B4-BE49-F238E27FC236}">
                  <a16:creationId xmlns:a16="http://schemas.microsoft.com/office/drawing/2014/main" id="{9A42719A-F91F-4527-9588-0A23F6BB80B1}"/>
                </a:ext>
              </a:extLst>
            </p:cNvPr>
            <p:cNvSpPr/>
            <p:nvPr/>
          </p:nvSpPr>
          <p:spPr>
            <a:xfrm flipV="1">
              <a:off x="8984041" y="1271588"/>
              <a:ext cx="3015308" cy="2605446"/>
            </a:xfrm>
            <a:custGeom>
              <a:avLst/>
              <a:gdLst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2496234 w 3093205"/>
                <a:gd name="connsiteY2" fmla="*/ 0 h 2387884"/>
                <a:gd name="connsiteX3" fmla="*/ 3093205 w 3093205"/>
                <a:gd name="connsiteY3" fmla="*/ 2387884 h 2387884"/>
                <a:gd name="connsiteX4" fmla="*/ 0 w 3093205"/>
                <a:gd name="connsiteY4" fmla="*/ 2387884 h 2387884"/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1492343 w 3093205"/>
                <a:gd name="connsiteY2" fmla="*/ 10551 h 2387884"/>
                <a:gd name="connsiteX3" fmla="*/ 2496234 w 3093205"/>
                <a:gd name="connsiteY3" fmla="*/ 0 h 2387884"/>
                <a:gd name="connsiteX4" fmla="*/ 3093205 w 3093205"/>
                <a:gd name="connsiteY4" fmla="*/ 2387884 h 2387884"/>
                <a:gd name="connsiteX5" fmla="*/ 0 w 3093205"/>
                <a:gd name="connsiteY5" fmla="*/ 2387884 h 2387884"/>
                <a:gd name="connsiteX0" fmla="*/ 0 w 3093205"/>
                <a:gd name="connsiteY0" fmla="*/ 2672754 h 2672754"/>
                <a:gd name="connsiteX1" fmla="*/ 596971 w 3093205"/>
                <a:gd name="connsiteY1" fmla="*/ 284870 h 2672754"/>
                <a:gd name="connsiteX2" fmla="*/ 1492343 w 3093205"/>
                <a:gd name="connsiteY2" fmla="*/ 0 h 2672754"/>
                <a:gd name="connsiteX3" fmla="*/ 2496234 w 3093205"/>
                <a:gd name="connsiteY3" fmla="*/ 284870 h 2672754"/>
                <a:gd name="connsiteX4" fmla="*/ 3093205 w 3093205"/>
                <a:gd name="connsiteY4" fmla="*/ 2672754 h 2672754"/>
                <a:gd name="connsiteX5" fmla="*/ 0 w 3093205"/>
                <a:gd name="connsiteY5" fmla="*/ 2672754 h 26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3205" h="2672754">
                  <a:moveTo>
                    <a:pt x="0" y="2672754"/>
                  </a:moveTo>
                  <a:lnTo>
                    <a:pt x="596971" y="284870"/>
                  </a:lnTo>
                  <a:lnTo>
                    <a:pt x="1492343" y="0"/>
                  </a:lnTo>
                  <a:lnTo>
                    <a:pt x="2496234" y="284870"/>
                  </a:lnTo>
                  <a:lnTo>
                    <a:pt x="3093205" y="2672754"/>
                  </a:lnTo>
                  <a:lnTo>
                    <a:pt x="0" y="2672754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00CC99">
                    <a:alpha val="0"/>
                  </a:srgbClr>
                </a:gs>
                <a:gs pos="0">
                  <a:srgbClr val="00CC99">
                    <a:alpha val="24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7B830BE7-06D1-74DE-87A5-E57A688BD194}"/>
              </a:ext>
            </a:extLst>
          </p:cNvPr>
          <p:cNvGrpSpPr/>
          <p:nvPr/>
        </p:nvGrpSpPr>
        <p:grpSpPr>
          <a:xfrm>
            <a:off x="11638214" y="1958187"/>
            <a:ext cx="3015308" cy="3552274"/>
            <a:chOff x="11864132" y="1345019"/>
            <a:chExt cx="3015308" cy="3552274"/>
          </a:xfrm>
        </p:grpSpPr>
        <p:sp>
          <p:nvSpPr>
            <p:cNvPr id="259" name="Trapezoid 17">
              <a:extLst>
                <a:ext uri="{FF2B5EF4-FFF2-40B4-BE49-F238E27FC236}">
                  <a16:creationId xmlns:a16="http://schemas.microsoft.com/office/drawing/2014/main" id="{F0B4EC78-F0CA-7029-9679-469DFD408452}"/>
                </a:ext>
              </a:extLst>
            </p:cNvPr>
            <p:cNvSpPr/>
            <p:nvPr/>
          </p:nvSpPr>
          <p:spPr>
            <a:xfrm flipV="1">
              <a:off x="11864132" y="1345019"/>
              <a:ext cx="3015308" cy="2605446"/>
            </a:xfrm>
            <a:custGeom>
              <a:avLst/>
              <a:gdLst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2496234 w 3093205"/>
                <a:gd name="connsiteY2" fmla="*/ 0 h 2387884"/>
                <a:gd name="connsiteX3" fmla="*/ 3093205 w 3093205"/>
                <a:gd name="connsiteY3" fmla="*/ 2387884 h 2387884"/>
                <a:gd name="connsiteX4" fmla="*/ 0 w 3093205"/>
                <a:gd name="connsiteY4" fmla="*/ 2387884 h 2387884"/>
                <a:gd name="connsiteX0" fmla="*/ 0 w 3093205"/>
                <a:gd name="connsiteY0" fmla="*/ 2387884 h 2387884"/>
                <a:gd name="connsiteX1" fmla="*/ 596971 w 3093205"/>
                <a:gd name="connsiteY1" fmla="*/ 0 h 2387884"/>
                <a:gd name="connsiteX2" fmla="*/ 1492343 w 3093205"/>
                <a:gd name="connsiteY2" fmla="*/ 10551 h 2387884"/>
                <a:gd name="connsiteX3" fmla="*/ 2496234 w 3093205"/>
                <a:gd name="connsiteY3" fmla="*/ 0 h 2387884"/>
                <a:gd name="connsiteX4" fmla="*/ 3093205 w 3093205"/>
                <a:gd name="connsiteY4" fmla="*/ 2387884 h 2387884"/>
                <a:gd name="connsiteX5" fmla="*/ 0 w 3093205"/>
                <a:gd name="connsiteY5" fmla="*/ 2387884 h 2387884"/>
                <a:gd name="connsiteX0" fmla="*/ 0 w 3093205"/>
                <a:gd name="connsiteY0" fmla="*/ 2672754 h 2672754"/>
                <a:gd name="connsiteX1" fmla="*/ 596971 w 3093205"/>
                <a:gd name="connsiteY1" fmla="*/ 284870 h 2672754"/>
                <a:gd name="connsiteX2" fmla="*/ 1492343 w 3093205"/>
                <a:gd name="connsiteY2" fmla="*/ 0 h 2672754"/>
                <a:gd name="connsiteX3" fmla="*/ 2496234 w 3093205"/>
                <a:gd name="connsiteY3" fmla="*/ 284870 h 2672754"/>
                <a:gd name="connsiteX4" fmla="*/ 3093205 w 3093205"/>
                <a:gd name="connsiteY4" fmla="*/ 2672754 h 2672754"/>
                <a:gd name="connsiteX5" fmla="*/ 0 w 3093205"/>
                <a:gd name="connsiteY5" fmla="*/ 2672754 h 26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3205" h="2672754">
                  <a:moveTo>
                    <a:pt x="0" y="2672754"/>
                  </a:moveTo>
                  <a:lnTo>
                    <a:pt x="596971" y="284870"/>
                  </a:lnTo>
                  <a:lnTo>
                    <a:pt x="1492343" y="0"/>
                  </a:lnTo>
                  <a:lnTo>
                    <a:pt x="2496234" y="284870"/>
                  </a:lnTo>
                  <a:lnTo>
                    <a:pt x="3093205" y="2672754"/>
                  </a:lnTo>
                  <a:lnTo>
                    <a:pt x="0" y="2672754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00CC99">
                    <a:alpha val="0"/>
                  </a:srgbClr>
                </a:gs>
                <a:gs pos="0">
                  <a:srgbClr val="00CC99">
                    <a:alpha val="24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75F8408A-6022-7D41-21B4-96B65EC4997A}"/>
                </a:ext>
              </a:extLst>
            </p:cNvPr>
            <p:cNvGrpSpPr/>
            <p:nvPr/>
          </p:nvGrpSpPr>
          <p:grpSpPr>
            <a:xfrm>
              <a:off x="12069641" y="3040747"/>
              <a:ext cx="2423622" cy="1856546"/>
              <a:chOff x="839647" y="2298308"/>
              <a:chExt cx="4023485" cy="3082075"/>
            </a:xfrm>
          </p:grpSpPr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8A22E5A3-FBD1-07FE-3422-EFD1B8CB95E9}"/>
                  </a:ext>
                </a:extLst>
              </p:cNvPr>
              <p:cNvGrpSpPr/>
              <p:nvPr/>
            </p:nvGrpSpPr>
            <p:grpSpPr>
              <a:xfrm>
                <a:off x="1263717" y="2801447"/>
                <a:ext cx="3321121" cy="2578936"/>
                <a:chOff x="4482548" y="1721125"/>
                <a:chExt cx="3226904" cy="4002983"/>
              </a:xfrm>
            </p:grpSpPr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CABACF3A-E97C-C583-A173-6EC5406DA73F}"/>
                    </a:ext>
                  </a:extLst>
                </p:cNvPr>
                <p:cNvSpPr/>
                <p:nvPr/>
              </p:nvSpPr>
              <p:spPr>
                <a:xfrm>
                  <a:off x="6095999" y="2516256"/>
                  <a:ext cx="1613451" cy="3207852"/>
                </a:xfrm>
                <a:custGeom>
                  <a:avLst/>
                  <a:gdLst>
                    <a:gd name="connsiteX0" fmla="*/ 0 w 1613451"/>
                    <a:gd name="connsiteY0" fmla="*/ 0 h 3207852"/>
                    <a:gd name="connsiteX1" fmla="*/ 1613451 w 1613451"/>
                    <a:gd name="connsiteY1" fmla="*/ 0 h 3207852"/>
                    <a:gd name="connsiteX2" fmla="*/ 1613451 w 1613451"/>
                    <a:gd name="connsiteY2" fmla="*/ 2266122 h 3207852"/>
                    <a:gd name="connsiteX3" fmla="*/ 0 w 1613451"/>
                    <a:gd name="connsiteY3" fmla="*/ 3207852 h 3207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3451" h="3207852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2266122"/>
                      </a:lnTo>
                      <a:lnTo>
                        <a:pt x="0" y="3207852"/>
                      </a:lnTo>
                      <a:close/>
                    </a:path>
                  </a:pathLst>
                </a:cu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4C3873C6-C6D5-D155-38BF-1EC4612BB970}"/>
                    </a:ext>
                  </a:extLst>
                </p:cNvPr>
                <p:cNvSpPr/>
                <p:nvPr/>
              </p:nvSpPr>
              <p:spPr>
                <a:xfrm>
                  <a:off x="4482548" y="2516255"/>
                  <a:ext cx="1613451" cy="3195431"/>
                </a:xfrm>
                <a:custGeom>
                  <a:avLst/>
                  <a:gdLst>
                    <a:gd name="connsiteX0" fmla="*/ 0 w 1613451"/>
                    <a:gd name="connsiteY0" fmla="*/ 0 h 3195431"/>
                    <a:gd name="connsiteX1" fmla="*/ 1613451 w 1613451"/>
                    <a:gd name="connsiteY1" fmla="*/ 0 h 3195431"/>
                    <a:gd name="connsiteX2" fmla="*/ 1613451 w 1613451"/>
                    <a:gd name="connsiteY2" fmla="*/ 3195431 h 3195431"/>
                    <a:gd name="connsiteX3" fmla="*/ 1592165 w 1613451"/>
                    <a:gd name="connsiteY3" fmla="*/ 3195431 h 3195431"/>
                    <a:gd name="connsiteX4" fmla="*/ 0 w 1613451"/>
                    <a:gd name="connsiteY4" fmla="*/ 2266124 h 319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451" h="3195431">
                      <a:moveTo>
                        <a:pt x="0" y="0"/>
                      </a:moveTo>
                      <a:lnTo>
                        <a:pt x="1613451" y="0"/>
                      </a:lnTo>
                      <a:lnTo>
                        <a:pt x="1613451" y="3195431"/>
                      </a:lnTo>
                      <a:lnTo>
                        <a:pt x="1592165" y="3195431"/>
                      </a:lnTo>
                      <a:lnTo>
                        <a:pt x="0" y="226612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7" name="Isosceles Triangle 256">
                  <a:extLst>
                    <a:ext uri="{FF2B5EF4-FFF2-40B4-BE49-F238E27FC236}">
                      <a16:creationId xmlns:a16="http://schemas.microsoft.com/office/drawing/2014/main" id="{5422D328-956B-7F32-1D28-1FC68A9DEEDE}"/>
                    </a:ext>
                  </a:extLst>
                </p:cNvPr>
                <p:cNvSpPr/>
                <p:nvPr/>
              </p:nvSpPr>
              <p:spPr>
                <a:xfrm rot="16200000">
                  <a:off x="4494144" y="1709530"/>
                  <a:ext cx="1590261" cy="1613452"/>
                </a:xfrm>
                <a:prstGeom prst="triangle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8" name="Isosceles Triangle 257">
                  <a:extLst>
                    <a:ext uri="{FF2B5EF4-FFF2-40B4-BE49-F238E27FC236}">
                      <a16:creationId xmlns:a16="http://schemas.microsoft.com/office/drawing/2014/main" id="{F6D63DA2-19F9-0B18-95A4-169037704ACC}"/>
                    </a:ext>
                  </a:extLst>
                </p:cNvPr>
                <p:cNvSpPr/>
                <p:nvPr/>
              </p:nvSpPr>
              <p:spPr>
                <a:xfrm rot="5400000" flipH="1">
                  <a:off x="6107595" y="1709530"/>
                  <a:ext cx="1590261" cy="1613452"/>
                </a:xfrm>
                <a:prstGeom prst="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51" name="Rectangle 12">
                <a:extLst>
                  <a:ext uri="{FF2B5EF4-FFF2-40B4-BE49-F238E27FC236}">
                    <a16:creationId xmlns:a16="http://schemas.microsoft.com/office/drawing/2014/main" id="{4708A78B-9235-E36F-5C55-072CD6231566}"/>
                  </a:ext>
                </a:extLst>
              </p:cNvPr>
              <p:cNvSpPr/>
              <p:nvPr/>
            </p:nvSpPr>
            <p:spPr>
              <a:xfrm>
                <a:off x="2924277" y="3309143"/>
                <a:ext cx="1938855" cy="962838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8855" h="962838">
                    <a:moveTo>
                      <a:pt x="0" y="516835"/>
                    </a:moveTo>
                    <a:lnTo>
                      <a:pt x="1647307" y="0"/>
                    </a:lnTo>
                    <a:lnTo>
                      <a:pt x="1938855" y="459255"/>
                    </a:lnTo>
                    <a:lnTo>
                      <a:pt x="424070" y="962838"/>
                    </a:lnTo>
                    <a:lnTo>
                      <a:pt x="0" y="516835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2" name="Rectangle 12">
                <a:extLst>
                  <a:ext uri="{FF2B5EF4-FFF2-40B4-BE49-F238E27FC236}">
                    <a16:creationId xmlns:a16="http://schemas.microsoft.com/office/drawing/2014/main" id="{E0FBE61F-D71B-80BB-E368-CD8D62D359E6}"/>
                  </a:ext>
                </a:extLst>
              </p:cNvPr>
              <p:cNvSpPr/>
              <p:nvPr/>
            </p:nvSpPr>
            <p:spPr>
              <a:xfrm>
                <a:off x="839647" y="2366410"/>
                <a:ext cx="2084629" cy="949586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2084629"/>
                  <a:gd name="connsiteY0" fmla="*/ 516835 h 962838"/>
                  <a:gd name="connsiteX1" fmla="*/ 1647307 w 2084629"/>
                  <a:gd name="connsiteY1" fmla="*/ 0 h 962838"/>
                  <a:gd name="connsiteX2" fmla="*/ 2084629 w 2084629"/>
                  <a:gd name="connsiteY2" fmla="*/ 472507 h 962838"/>
                  <a:gd name="connsiteX3" fmla="*/ 424070 w 2084629"/>
                  <a:gd name="connsiteY3" fmla="*/ 962838 h 962838"/>
                  <a:gd name="connsiteX4" fmla="*/ 0 w 2084629"/>
                  <a:gd name="connsiteY4" fmla="*/ 516835 h 962838"/>
                  <a:gd name="connsiteX0" fmla="*/ 0 w 2084629"/>
                  <a:gd name="connsiteY0" fmla="*/ 503583 h 949586"/>
                  <a:gd name="connsiteX1" fmla="*/ 1753324 w 2084629"/>
                  <a:gd name="connsiteY1" fmla="*/ 0 h 949586"/>
                  <a:gd name="connsiteX2" fmla="*/ 2084629 w 2084629"/>
                  <a:gd name="connsiteY2" fmla="*/ 459255 h 949586"/>
                  <a:gd name="connsiteX3" fmla="*/ 424070 w 2084629"/>
                  <a:gd name="connsiteY3" fmla="*/ 949586 h 949586"/>
                  <a:gd name="connsiteX4" fmla="*/ 0 w 2084629"/>
                  <a:gd name="connsiteY4" fmla="*/ 503583 h 94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629" h="949586">
                    <a:moveTo>
                      <a:pt x="0" y="503583"/>
                    </a:moveTo>
                    <a:lnTo>
                      <a:pt x="1753324" y="0"/>
                    </a:lnTo>
                    <a:lnTo>
                      <a:pt x="2084629" y="459255"/>
                    </a:lnTo>
                    <a:lnTo>
                      <a:pt x="424070" y="949586"/>
                    </a:lnTo>
                    <a:lnTo>
                      <a:pt x="0" y="503583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3" name="Rectangle 12">
                <a:extLst>
                  <a:ext uri="{FF2B5EF4-FFF2-40B4-BE49-F238E27FC236}">
                    <a16:creationId xmlns:a16="http://schemas.microsoft.com/office/drawing/2014/main" id="{82F26E4D-C7A6-FF2E-822D-CE59CCCF8EC8}"/>
                  </a:ext>
                </a:extLst>
              </p:cNvPr>
              <p:cNvSpPr/>
              <p:nvPr/>
            </p:nvSpPr>
            <p:spPr>
              <a:xfrm rot="2170651">
                <a:off x="3040269" y="2298308"/>
                <a:ext cx="1670155" cy="106293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616927 h 1062930"/>
                  <a:gd name="connsiteX1" fmla="*/ 1918879 w 1938855"/>
                  <a:gd name="connsiteY1" fmla="*/ 0 h 1062930"/>
                  <a:gd name="connsiteX2" fmla="*/ 1938855 w 1938855"/>
                  <a:gd name="connsiteY2" fmla="*/ 559347 h 1062930"/>
                  <a:gd name="connsiteX3" fmla="*/ 424070 w 1938855"/>
                  <a:gd name="connsiteY3" fmla="*/ 1062930 h 1062930"/>
                  <a:gd name="connsiteX4" fmla="*/ 0 w 1938855"/>
                  <a:gd name="connsiteY4" fmla="*/ 616927 h 1062930"/>
                  <a:gd name="connsiteX0" fmla="*/ 0 w 1593202"/>
                  <a:gd name="connsiteY0" fmla="*/ 528332 h 1062930"/>
                  <a:gd name="connsiteX1" fmla="*/ 1573226 w 1593202"/>
                  <a:gd name="connsiteY1" fmla="*/ 0 h 1062930"/>
                  <a:gd name="connsiteX2" fmla="*/ 1593202 w 1593202"/>
                  <a:gd name="connsiteY2" fmla="*/ 559347 h 1062930"/>
                  <a:gd name="connsiteX3" fmla="*/ 78417 w 1593202"/>
                  <a:gd name="connsiteY3" fmla="*/ 1062930 h 1062930"/>
                  <a:gd name="connsiteX4" fmla="*/ 0 w 1593202"/>
                  <a:gd name="connsiteY4" fmla="*/ 528332 h 1062930"/>
                  <a:gd name="connsiteX0" fmla="*/ 0 w 1670155"/>
                  <a:gd name="connsiteY0" fmla="*/ 528332 h 1062930"/>
                  <a:gd name="connsiteX1" fmla="*/ 1573226 w 1670155"/>
                  <a:gd name="connsiteY1" fmla="*/ 0 h 1062930"/>
                  <a:gd name="connsiteX2" fmla="*/ 1670155 w 1670155"/>
                  <a:gd name="connsiteY2" fmla="*/ 552325 h 1062930"/>
                  <a:gd name="connsiteX3" fmla="*/ 78417 w 1670155"/>
                  <a:gd name="connsiteY3" fmla="*/ 1062930 h 1062930"/>
                  <a:gd name="connsiteX4" fmla="*/ 0 w 1670155"/>
                  <a:gd name="connsiteY4" fmla="*/ 528332 h 106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155" h="1062930">
                    <a:moveTo>
                      <a:pt x="0" y="528332"/>
                    </a:moveTo>
                    <a:lnTo>
                      <a:pt x="1573226" y="0"/>
                    </a:lnTo>
                    <a:lnTo>
                      <a:pt x="1670155" y="552325"/>
                    </a:lnTo>
                    <a:lnTo>
                      <a:pt x="78417" y="1062930"/>
                    </a:lnTo>
                    <a:lnTo>
                      <a:pt x="0" y="52833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Rectangle 12">
                <a:extLst>
                  <a:ext uri="{FF2B5EF4-FFF2-40B4-BE49-F238E27FC236}">
                    <a16:creationId xmlns:a16="http://schemas.microsoft.com/office/drawing/2014/main" id="{0617C1E8-517F-1FB7-7568-F3361CD3A541}"/>
                  </a:ext>
                </a:extLst>
              </p:cNvPr>
              <p:cNvSpPr/>
              <p:nvPr/>
            </p:nvSpPr>
            <p:spPr>
              <a:xfrm rot="2454037">
                <a:off x="1028402" y="3109938"/>
                <a:ext cx="1782764" cy="1167000"/>
              </a:xfrm>
              <a:custGeom>
                <a:avLst/>
                <a:gdLst>
                  <a:gd name="connsiteX0" fmla="*/ 0 w 1660559"/>
                  <a:gd name="connsiteY0" fmla="*/ 0 h 512264"/>
                  <a:gd name="connsiteX1" fmla="*/ 1660559 w 1660559"/>
                  <a:gd name="connsiteY1" fmla="*/ 0 h 512264"/>
                  <a:gd name="connsiteX2" fmla="*/ 1660559 w 1660559"/>
                  <a:gd name="connsiteY2" fmla="*/ 512264 h 512264"/>
                  <a:gd name="connsiteX3" fmla="*/ 0 w 1660559"/>
                  <a:gd name="connsiteY3" fmla="*/ 512264 h 512264"/>
                  <a:gd name="connsiteX4" fmla="*/ 0 w 1660559"/>
                  <a:gd name="connsiteY4" fmla="*/ 0 h 512264"/>
                  <a:gd name="connsiteX0" fmla="*/ 0 w 1660559"/>
                  <a:gd name="connsiteY0" fmla="*/ 516835 h 1029099"/>
                  <a:gd name="connsiteX1" fmla="*/ 1647307 w 1660559"/>
                  <a:gd name="connsiteY1" fmla="*/ 0 h 1029099"/>
                  <a:gd name="connsiteX2" fmla="*/ 1660559 w 1660559"/>
                  <a:gd name="connsiteY2" fmla="*/ 1029099 h 1029099"/>
                  <a:gd name="connsiteX3" fmla="*/ 0 w 1660559"/>
                  <a:gd name="connsiteY3" fmla="*/ 1029099 h 1029099"/>
                  <a:gd name="connsiteX4" fmla="*/ 0 w 1660559"/>
                  <a:gd name="connsiteY4" fmla="*/ 516835 h 1029099"/>
                  <a:gd name="connsiteX0" fmla="*/ 0 w 1846090"/>
                  <a:gd name="connsiteY0" fmla="*/ 516835 h 1029099"/>
                  <a:gd name="connsiteX1" fmla="*/ 1647307 w 1846090"/>
                  <a:gd name="connsiteY1" fmla="*/ 0 h 1029099"/>
                  <a:gd name="connsiteX2" fmla="*/ 1846090 w 1846090"/>
                  <a:gd name="connsiteY2" fmla="*/ 538768 h 1029099"/>
                  <a:gd name="connsiteX3" fmla="*/ 0 w 1846090"/>
                  <a:gd name="connsiteY3" fmla="*/ 1029099 h 1029099"/>
                  <a:gd name="connsiteX4" fmla="*/ 0 w 1846090"/>
                  <a:gd name="connsiteY4" fmla="*/ 516835 h 1029099"/>
                  <a:gd name="connsiteX0" fmla="*/ 0 w 1846090"/>
                  <a:gd name="connsiteY0" fmla="*/ 516835 h 962838"/>
                  <a:gd name="connsiteX1" fmla="*/ 1647307 w 1846090"/>
                  <a:gd name="connsiteY1" fmla="*/ 0 h 962838"/>
                  <a:gd name="connsiteX2" fmla="*/ 1846090 w 1846090"/>
                  <a:gd name="connsiteY2" fmla="*/ 538768 h 962838"/>
                  <a:gd name="connsiteX3" fmla="*/ 424070 w 1846090"/>
                  <a:gd name="connsiteY3" fmla="*/ 962838 h 962838"/>
                  <a:gd name="connsiteX4" fmla="*/ 0 w 1846090"/>
                  <a:gd name="connsiteY4" fmla="*/ 516835 h 962838"/>
                  <a:gd name="connsiteX0" fmla="*/ 0 w 1938855"/>
                  <a:gd name="connsiteY0" fmla="*/ 516835 h 962838"/>
                  <a:gd name="connsiteX1" fmla="*/ 1647307 w 1938855"/>
                  <a:gd name="connsiteY1" fmla="*/ 0 h 962838"/>
                  <a:gd name="connsiteX2" fmla="*/ 1938855 w 1938855"/>
                  <a:gd name="connsiteY2" fmla="*/ 459255 h 962838"/>
                  <a:gd name="connsiteX3" fmla="*/ 424070 w 1938855"/>
                  <a:gd name="connsiteY3" fmla="*/ 962838 h 962838"/>
                  <a:gd name="connsiteX4" fmla="*/ 0 w 1938855"/>
                  <a:gd name="connsiteY4" fmla="*/ 516835 h 962838"/>
                  <a:gd name="connsiteX0" fmla="*/ 0 w 1938855"/>
                  <a:gd name="connsiteY0" fmla="*/ 703769 h 1149772"/>
                  <a:gd name="connsiteX1" fmla="*/ 1660704 w 1938855"/>
                  <a:gd name="connsiteY1" fmla="*/ 0 h 1149772"/>
                  <a:gd name="connsiteX2" fmla="*/ 1938855 w 1938855"/>
                  <a:gd name="connsiteY2" fmla="*/ 646189 h 1149772"/>
                  <a:gd name="connsiteX3" fmla="*/ 424070 w 1938855"/>
                  <a:gd name="connsiteY3" fmla="*/ 1149772 h 1149772"/>
                  <a:gd name="connsiteX4" fmla="*/ 0 w 1938855"/>
                  <a:gd name="connsiteY4" fmla="*/ 703769 h 1149772"/>
                  <a:gd name="connsiteX0" fmla="*/ 122060 w 2060915"/>
                  <a:gd name="connsiteY0" fmla="*/ 703769 h 1167000"/>
                  <a:gd name="connsiteX1" fmla="*/ 1782764 w 2060915"/>
                  <a:gd name="connsiteY1" fmla="*/ 0 h 1167000"/>
                  <a:gd name="connsiteX2" fmla="*/ 2060915 w 2060915"/>
                  <a:gd name="connsiteY2" fmla="*/ 646189 h 1167000"/>
                  <a:gd name="connsiteX3" fmla="*/ 0 w 2060915"/>
                  <a:gd name="connsiteY3" fmla="*/ 1167000 h 1167000"/>
                  <a:gd name="connsiteX4" fmla="*/ 122060 w 2060915"/>
                  <a:gd name="connsiteY4" fmla="*/ 703769 h 1167000"/>
                  <a:gd name="connsiteX0" fmla="*/ 122060 w 1782764"/>
                  <a:gd name="connsiteY0" fmla="*/ 703769 h 1167000"/>
                  <a:gd name="connsiteX1" fmla="*/ 1782764 w 1782764"/>
                  <a:gd name="connsiteY1" fmla="*/ 0 h 1167000"/>
                  <a:gd name="connsiteX2" fmla="*/ 1727113 w 1782764"/>
                  <a:gd name="connsiteY2" fmla="*/ 584687 h 1167000"/>
                  <a:gd name="connsiteX3" fmla="*/ 0 w 1782764"/>
                  <a:gd name="connsiteY3" fmla="*/ 1167000 h 1167000"/>
                  <a:gd name="connsiteX4" fmla="*/ 122060 w 1782764"/>
                  <a:gd name="connsiteY4" fmla="*/ 703769 h 116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2764" h="1167000">
                    <a:moveTo>
                      <a:pt x="122060" y="703769"/>
                    </a:moveTo>
                    <a:lnTo>
                      <a:pt x="1782764" y="0"/>
                    </a:lnTo>
                    <a:lnTo>
                      <a:pt x="1727113" y="584687"/>
                    </a:lnTo>
                    <a:lnTo>
                      <a:pt x="0" y="1167000"/>
                    </a:lnTo>
                    <a:lnTo>
                      <a:pt x="122060" y="703769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201" name="Picture 6" descr="Numpy png images | PNGWing">
            <a:extLst>
              <a:ext uri="{FF2B5EF4-FFF2-40B4-BE49-F238E27FC236}">
                <a16:creationId xmlns:a16="http://schemas.microsoft.com/office/drawing/2014/main" id="{2117C044-F15B-13DC-DBF3-F5BE36735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407" y="2171865"/>
            <a:ext cx="573220" cy="555864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2" name="Picture 2" descr="pandas - NumFOCUS">
            <a:extLst>
              <a:ext uri="{FF2B5EF4-FFF2-40B4-BE49-F238E27FC236}">
                <a16:creationId xmlns:a16="http://schemas.microsoft.com/office/drawing/2014/main" id="{850A1E36-4570-9F96-4D2C-F69899629B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0" t="14293" r="27094" b="40581"/>
          <a:stretch/>
        </p:blipFill>
        <p:spPr bwMode="auto">
          <a:xfrm>
            <a:off x="4069912" y="2073754"/>
            <a:ext cx="804806" cy="740964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3" name="Picture 2" descr="Exploring the Power of Matplotlib: An Indispensable Tool for Data Science  and Visualization">
            <a:extLst>
              <a:ext uri="{FF2B5EF4-FFF2-40B4-BE49-F238E27FC236}">
                <a16:creationId xmlns:a16="http://schemas.microsoft.com/office/drawing/2014/main" id="{3DF85268-C9D4-6FB8-6FC1-08040C7C4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14" t="4343" r="29126" b="26583"/>
          <a:stretch/>
        </p:blipFill>
        <p:spPr bwMode="auto">
          <a:xfrm>
            <a:off x="6956757" y="2112372"/>
            <a:ext cx="716886" cy="663727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" name="Picture 203">
            <a:extLst>
              <a:ext uri="{FF2B5EF4-FFF2-40B4-BE49-F238E27FC236}">
                <a16:creationId xmlns:a16="http://schemas.microsoft.com/office/drawing/2014/main" id="{7F9D5285-813A-7EB1-D928-55A79DDB5E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07" t="4595" r="7050" b="24815"/>
          <a:stretch/>
        </p:blipFill>
        <p:spPr>
          <a:xfrm>
            <a:off x="9969742" y="2128130"/>
            <a:ext cx="639336" cy="613788"/>
          </a:xfrm>
          <a:prstGeom prst="flowChartConnector">
            <a:avLst/>
          </a:prstGeom>
        </p:spPr>
      </p:pic>
      <p:pic>
        <p:nvPicPr>
          <p:cNvPr id="265" name="Picture 12" descr="Logo scikit-learn Python GitHub, machine learning, text, orange png | PNGEgg">
            <a:extLst>
              <a:ext uri="{FF2B5EF4-FFF2-40B4-BE49-F238E27FC236}">
                <a16:creationId xmlns:a16="http://schemas.microsoft.com/office/drawing/2014/main" id="{26837969-B911-4058-27AC-E8FCB9481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5764" y="2199044"/>
            <a:ext cx="807351" cy="54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6" name="TextBox 265">
            <a:extLst>
              <a:ext uri="{FF2B5EF4-FFF2-40B4-BE49-F238E27FC236}">
                <a16:creationId xmlns:a16="http://schemas.microsoft.com/office/drawing/2014/main" id="{1F2FCB50-DB5E-1B4F-12DC-8AA8CC885EAC}"/>
              </a:ext>
            </a:extLst>
          </p:cNvPr>
          <p:cNvSpPr txBox="1"/>
          <p:nvPr/>
        </p:nvSpPr>
        <p:spPr>
          <a:xfrm>
            <a:off x="3032257" y="5751613"/>
            <a:ext cx="2880115" cy="1179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spcBef>
                <a:spcPts val="720"/>
              </a:spcBef>
            </a:pPr>
            <a:r>
              <a:rPr lang="en-US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Pandas</a:t>
            </a:r>
          </a:p>
          <a:p>
            <a:pPr algn="ctr" defTabSz="1097280">
              <a:spcBef>
                <a:spcPts val="720"/>
              </a:spcBef>
            </a:pPr>
            <a:r>
              <a:rPr lang="en-US" sz="1200" dirty="0">
                <a:solidFill>
                  <a:srgbClr val="26262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</a:t>
            </a: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 load &amp; organize the datasets, making it easy to explore the data structure and perform operations like merging and filtering.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713A7834-65EE-25ED-AB50-D3A67655584A}"/>
              </a:ext>
            </a:extLst>
          </p:cNvPr>
          <p:cNvSpPr txBox="1"/>
          <p:nvPr/>
        </p:nvSpPr>
        <p:spPr>
          <a:xfrm>
            <a:off x="177232" y="5760314"/>
            <a:ext cx="2880115" cy="994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spcBef>
                <a:spcPts val="720"/>
              </a:spcBef>
            </a:pPr>
            <a:r>
              <a:rPr lang="en-US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Numpy</a:t>
            </a:r>
            <a:endParaRPr lang="en-US" sz="1920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 defTabSz="1097280">
              <a:spcBef>
                <a:spcPts val="720"/>
              </a:spcBef>
            </a:pP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 helped with mathematical operations, allowing me to compute statistics and handle missing values efficiently.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A47A12E1-9B07-4A29-C8BB-750B6BEC5DE4}"/>
              </a:ext>
            </a:extLst>
          </p:cNvPr>
          <p:cNvSpPr txBox="1"/>
          <p:nvPr/>
        </p:nvSpPr>
        <p:spPr>
          <a:xfrm>
            <a:off x="5892571" y="5743117"/>
            <a:ext cx="2880115" cy="1179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spcBef>
                <a:spcPts val="720"/>
              </a:spcBef>
            </a:pPr>
            <a:r>
              <a:rPr lang="en-US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Matplotlib</a:t>
            </a:r>
          </a:p>
          <a:p>
            <a:pPr algn="ctr" defTabSz="1097280">
              <a:spcBef>
                <a:spcPts val="720"/>
              </a:spcBef>
            </a:pPr>
            <a:r>
              <a:rPr lang="en-US" sz="1200" dirty="0">
                <a:solidFill>
                  <a:srgbClr val="26262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sed it to create visualizations, such as bar charts and histograms, to better understand the data distributions and trends.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17CAAB5A-D7E4-CA15-BA98-0ACEAA1AC401}"/>
              </a:ext>
            </a:extLst>
          </p:cNvPr>
          <p:cNvSpPr txBox="1"/>
          <p:nvPr/>
        </p:nvSpPr>
        <p:spPr>
          <a:xfrm>
            <a:off x="8919615" y="5746534"/>
            <a:ext cx="2880115" cy="1179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spcBef>
                <a:spcPts val="720"/>
              </a:spcBef>
            </a:pPr>
            <a:r>
              <a:rPr lang="en-US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Seaborn</a:t>
            </a:r>
          </a:p>
          <a:p>
            <a:pPr algn="ctr" defTabSz="1097280">
              <a:spcBef>
                <a:spcPts val="720"/>
              </a:spcBef>
            </a:pPr>
            <a:r>
              <a:rPr lang="en-US" sz="1200" dirty="0">
                <a:solidFill>
                  <a:srgbClr val="26262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</a:t>
            </a: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 generating more advanced visualizations, helping me check for skewness &amp; visualize correlations between different variables.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9FDA1FB-5FD3-AF39-3FBA-ED9B6796F680}"/>
              </a:ext>
            </a:extLst>
          </p:cNvPr>
          <p:cNvSpPr txBox="1"/>
          <p:nvPr/>
        </p:nvSpPr>
        <p:spPr>
          <a:xfrm>
            <a:off x="11479433" y="5760314"/>
            <a:ext cx="2880115" cy="1210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spcBef>
                <a:spcPts val="720"/>
              </a:spcBef>
            </a:pPr>
            <a:r>
              <a:rPr lang="en-IN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Scikit-learn (</a:t>
            </a:r>
            <a:r>
              <a:rPr lang="en-US" sz="168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Sklearn)</a:t>
            </a:r>
          </a:p>
          <a:p>
            <a:pPr algn="ctr" defTabSz="1097280">
              <a:spcBef>
                <a:spcPts val="720"/>
              </a:spcBef>
            </a:pPr>
            <a:r>
              <a:rPr lang="en-US" sz="1200" dirty="0">
                <a:solidFill>
                  <a:srgbClr val="26262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</a:t>
            </a: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 preprocessing the data, specifically using the </a:t>
            </a:r>
            <a:r>
              <a:rPr lang="en-US" sz="1200" b="1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SimpleImputer</a:t>
            </a:r>
            <a:r>
              <a:rPr lang="en-US" sz="1200" b="0" i="0" dirty="0">
                <a:solidFill>
                  <a:srgbClr val="26262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fill in missing values and to identify and manage outliers effectively.</a:t>
            </a:r>
            <a:endParaRPr lang="en-US" sz="1320" dirty="0">
              <a:solidFill>
                <a:prstClr val="black">
                  <a:lumMod val="75000"/>
                  <a:lumOff val="25000"/>
                </a:prst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30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744" y="319770"/>
            <a:ext cx="13598541" cy="526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Mobile Phone Price Prediction: A Comprehensive Analysis</a:t>
            </a:r>
            <a:endParaRPr kumimoji="0" lang="en-US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303770" y="1204523"/>
            <a:ext cx="22860" cy="6357938"/>
          </a:xfrm>
          <a:prstGeom prst="roundRect">
            <a:avLst>
              <a:gd name="adj" fmla="val 1175196"/>
            </a:avLst>
          </a:prstGeom>
          <a:solidFill>
            <a:srgbClr val="000000">
              <a:alpha val="8000"/>
            </a:srgbClr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4" name="Shape 2"/>
          <p:cNvSpPr/>
          <p:nvPr/>
        </p:nvSpPr>
        <p:spPr>
          <a:xfrm>
            <a:off x="6428838" y="1769626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2D4DF2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5" name="Shape 3"/>
          <p:cNvSpPr/>
          <p:nvPr/>
        </p:nvSpPr>
        <p:spPr>
          <a:xfrm>
            <a:off x="6677435" y="1587578"/>
            <a:ext cx="910383" cy="394932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6" name="Text 4"/>
          <p:cNvSpPr/>
          <p:nvPr/>
        </p:nvSpPr>
        <p:spPr>
          <a:xfrm>
            <a:off x="7042587" y="1666187"/>
            <a:ext cx="151686" cy="252889"/>
          </a:xfrm>
          <a:prstGeom prst="rect">
            <a:avLst/>
          </a:prstGeom>
          <a:noFill/>
          <a:ln/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5"/>
          <p:cNvSpPr/>
          <p:nvPr/>
        </p:nvSpPr>
        <p:spPr>
          <a:xfrm>
            <a:off x="4223147" y="1557218"/>
            <a:ext cx="210704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5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Nunito Semi Bold" pitchFamily="34" charset="-120"/>
              </a:rPr>
              <a:t>Data Exploration</a:t>
            </a:r>
            <a:endParaRPr kumimoji="0" lang="en-US" sz="165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26745" y="1927980"/>
            <a:ext cx="5703451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1. Dataset Size: </a:t>
            </a: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541 rows and 12 columns  </a:t>
            </a:r>
          </a:p>
          <a:p>
            <a:pPr lvl="0"/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   Missing Values</a:t>
            </a:r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: 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None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00002E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PT Sans" pitchFamily="34" charset="-120"/>
            </a:endParaRPr>
          </a:p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2. Numerical Features: </a:t>
            </a: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Memory, RAM, Battery_, Prize  </a:t>
            </a:r>
          </a:p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   </a:t>
            </a: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Categorical Features: </a:t>
            </a: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PT Sans" pitchFamily="34" charset="-120"/>
              </a:rPr>
              <a:t>Model, Brand, Colour Family, Rear Camera, Front Camera, Processor_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609544" y="2665095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018CE1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10" name="Shape 8"/>
          <p:cNvSpPr/>
          <p:nvPr/>
        </p:nvSpPr>
        <p:spPr>
          <a:xfrm>
            <a:off x="7077307" y="2475071"/>
            <a:ext cx="910383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11" name="Text 9"/>
          <p:cNvSpPr/>
          <p:nvPr/>
        </p:nvSpPr>
        <p:spPr>
          <a:xfrm>
            <a:off x="7470857" y="2584806"/>
            <a:ext cx="151686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473829" y="2452688"/>
            <a:ext cx="210704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050"/>
              </a:lnSpc>
            </a:pPr>
            <a:r>
              <a:rPr lang="en-US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Preprocessing</a:t>
            </a:r>
          </a:p>
        </p:txBody>
      </p:sp>
      <p:sp>
        <p:nvSpPr>
          <p:cNvPr id="13" name="Text 11"/>
          <p:cNvSpPr/>
          <p:nvPr/>
        </p:nvSpPr>
        <p:spPr>
          <a:xfrm>
            <a:off x="8300204" y="2823448"/>
            <a:ext cx="6121852" cy="6704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Identified </a:t>
            </a:r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187 distinct models 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and</a:t>
            </a:r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275 colours. </a:t>
            </a:r>
          </a:p>
          <a:p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Conducted a </a:t>
            </a:r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Univariate Analysis 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of memory, RAM, battery, height, and price. </a:t>
            </a:r>
          </a:p>
          <a:p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Performed a</a:t>
            </a:r>
            <a:r>
              <a:rPr lang="en-IN" sz="100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Multivariate Analysis</a:t>
            </a:r>
            <a:r>
              <a:rPr lang="en-IN" sz="1000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to explore correlations between features such as memory and RAM, battery and mobile height, and AI lens and price.</a:t>
            </a:r>
            <a:endParaRPr lang="en-US" sz="1000" dirty="0">
              <a:solidFill>
                <a:srgbClr val="00002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51986" y="3471029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DA33BF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15" name="Shape 13"/>
          <p:cNvSpPr/>
          <p:nvPr/>
        </p:nvSpPr>
        <p:spPr>
          <a:xfrm>
            <a:off x="6677435" y="3281005"/>
            <a:ext cx="910383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16" name="Text 14"/>
          <p:cNvSpPr/>
          <p:nvPr/>
        </p:nvSpPr>
        <p:spPr>
          <a:xfrm>
            <a:off x="7077307" y="3379165"/>
            <a:ext cx="151686" cy="252889"/>
          </a:xfrm>
          <a:prstGeom prst="rect">
            <a:avLst/>
          </a:prstGeom>
          <a:noFill/>
          <a:ln/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4223147" y="3258622"/>
            <a:ext cx="210704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050"/>
              </a:lnSpc>
            </a:pPr>
            <a:r>
              <a:rPr lang="en-US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Feature Analysis and Extraction</a:t>
            </a:r>
          </a:p>
        </p:txBody>
      </p:sp>
      <p:sp>
        <p:nvSpPr>
          <p:cNvPr id="18" name="Text 16"/>
          <p:cNvSpPr/>
          <p:nvPr/>
        </p:nvSpPr>
        <p:spPr>
          <a:xfrm>
            <a:off x="626744" y="3629382"/>
            <a:ext cx="5890065" cy="959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Font typeface="+mj-lt"/>
              <a:buAutoNum type="arabicPeriod"/>
            </a:pPr>
            <a:r>
              <a:rPr lang="en-IN" sz="1000" b="1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Unique Brands</a:t>
            </a:r>
            <a:r>
              <a:rPr lang="en-IN" sz="1000" b="0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: Extracted distinct brands from the models.</a:t>
            </a:r>
          </a:p>
          <a:p>
            <a:pPr>
              <a:buFont typeface="+mj-lt"/>
              <a:buAutoNum type="arabicPeriod"/>
            </a:pPr>
            <a:r>
              <a:rPr lang="en-IN" sz="1000" b="1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Colour Normalization</a:t>
            </a:r>
            <a:r>
              <a:rPr lang="en-IN" sz="1000" b="0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: Extracted &amp; standardized colour names into categories.</a:t>
            </a:r>
          </a:p>
          <a:p>
            <a:pPr>
              <a:buFont typeface="+mj-lt"/>
              <a:buAutoNum type="arabicPeriod"/>
            </a:pPr>
            <a:r>
              <a:rPr lang="en-IN" sz="1000" b="1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Feature Identification</a:t>
            </a:r>
            <a:r>
              <a:rPr lang="en-IN" sz="1000" b="0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: Extracted categorical and numerical features.</a:t>
            </a:r>
          </a:p>
          <a:p>
            <a:pPr>
              <a:buFont typeface="+mj-lt"/>
              <a:buAutoNum type="arabicPeriod"/>
            </a:pPr>
            <a:r>
              <a:rPr lang="en-IN" sz="1000" b="1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Outlier Detection and Handling</a:t>
            </a:r>
            <a:r>
              <a:rPr lang="en-IN" sz="1000" b="0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: Extracted outliers using the IQR method and capped them to improve quality.</a:t>
            </a:r>
          </a:p>
          <a:p>
            <a:pPr>
              <a:buFont typeface="+mj-lt"/>
              <a:buAutoNum type="arabicPeriod"/>
            </a:pPr>
            <a:r>
              <a:rPr lang="en-IN" sz="1000" b="1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Data Encoding</a:t>
            </a:r>
            <a:r>
              <a:rPr lang="en-IN" sz="1000" b="0" i="0" dirty="0">
                <a:solidFill>
                  <a:srgbClr val="262626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: Extracted and applied One-Hot and Label Encoding for analysis.</a:t>
            </a:r>
          </a:p>
          <a:p>
            <a:pPr>
              <a:buFont typeface="+mj-lt"/>
              <a:buAutoNum type="arabicPeriod"/>
            </a:pPr>
            <a:endParaRPr lang="en-IN" sz="1000" b="0" i="0" dirty="0">
              <a:solidFill>
                <a:srgbClr val="262626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buFont typeface="+mj-lt"/>
              <a:buAutoNum type="arabicPeriod"/>
            </a:pPr>
            <a:endParaRPr lang="en-IN" sz="1000" b="0" i="0" dirty="0">
              <a:solidFill>
                <a:srgbClr val="262626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551669" y="4276963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2D4DF2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20" name="Shape 18"/>
          <p:cNvSpPr/>
          <p:nvPr/>
        </p:nvSpPr>
        <p:spPr>
          <a:xfrm>
            <a:off x="7077307" y="4086939"/>
            <a:ext cx="910383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21" name="Text 19"/>
          <p:cNvSpPr/>
          <p:nvPr/>
        </p:nvSpPr>
        <p:spPr>
          <a:xfrm>
            <a:off x="7436132" y="4185099"/>
            <a:ext cx="151686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300204" y="4064556"/>
            <a:ext cx="210704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Training, Feature Scaling | PCA</a:t>
            </a:r>
            <a:endParaRPr lang="en-US" sz="1650" b="1" dirty="0">
              <a:solidFill>
                <a:srgbClr val="00002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300204" y="4435315"/>
            <a:ext cx="6121852" cy="946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Data Preparation: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Extracted features (X) and target (y); split data into 80/20 training/testing sets.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Feature Scaling: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Standardized features using </a:t>
            </a: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StandardScaler.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Dimensionality Reduction: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Reduced to 10 components with </a:t>
            </a: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PCA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Training: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Trained models: Linear Regression, Decision Tree, Random Forest.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Performance Evaluation: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Metrics: </a:t>
            </a: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MAE, RMSE, R² Score.</a:t>
            </a:r>
          </a:p>
        </p:txBody>
      </p:sp>
      <p:sp>
        <p:nvSpPr>
          <p:cNvPr id="24" name="Shape 22"/>
          <p:cNvSpPr/>
          <p:nvPr/>
        </p:nvSpPr>
        <p:spPr>
          <a:xfrm>
            <a:off x="6451986" y="5082897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018CE1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25" name="Shape 23"/>
          <p:cNvSpPr/>
          <p:nvPr/>
        </p:nvSpPr>
        <p:spPr>
          <a:xfrm>
            <a:off x="6712158" y="4892873"/>
            <a:ext cx="910385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26" name="Text 24"/>
          <p:cNvSpPr/>
          <p:nvPr/>
        </p:nvSpPr>
        <p:spPr>
          <a:xfrm>
            <a:off x="7239357" y="4967883"/>
            <a:ext cx="151686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4686139" y="4892872"/>
            <a:ext cx="1611073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050"/>
              </a:lnSpc>
            </a:pPr>
            <a:r>
              <a:rPr lang="en-IN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Performance, Predict | Compare</a:t>
            </a:r>
            <a:endParaRPr lang="en-US" sz="1650" b="1" dirty="0">
              <a:solidFill>
                <a:srgbClr val="00002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26745" y="5241251"/>
            <a:ext cx="5703451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Model Saving: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Saved Random Forest as</a:t>
            </a: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`handset_price_model.pkl`.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Performance: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Evaluated models </a:t>
            </a: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(MAE, RMSE, R²).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Loading: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Loaded model using</a:t>
            </a: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joblib.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Data Prep: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Selected 5 entries, scaled, and transformed.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Predictions: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Predicted target variable (Prize).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Comparison: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Actual vs predicted values; calculated differences.</a:t>
            </a:r>
          </a:p>
          <a:p>
            <a:pPr>
              <a:buFont typeface="+mj-lt"/>
              <a:buAutoNum type="arabicPeriod"/>
            </a:pPr>
            <a:r>
              <a:rPr lang="en-US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Visualization: </a:t>
            </a:r>
            <a:r>
              <a:rPr lang="en-US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Scatter plot with perfect prediction line.</a:t>
            </a:r>
          </a:p>
        </p:txBody>
      </p:sp>
      <p:sp>
        <p:nvSpPr>
          <p:cNvPr id="29" name="Shape 27"/>
          <p:cNvSpPr/>
          <p:nvPr/>
        </p:nvSpPr>
        <p:spPr>
          <a:xfrm>
            <a:off x="7551669" y="5888831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DA33BF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30" name="Shape 28"/>
          <p:cNvSpPr/>
          <p:nvPr/>
        </p:nvSpPr>
        <p:spPr>
          <a:xfrm>
            <a:off x="7077307" y="5698808"/>
            <a:ext cx="910383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31" name="Text 29"/>
          <p:cNvSpPr/>
          <p:nvPr/>
        </p:nvSpPr>
        <p:spPr>
          <a:xfrm>
            <a:off x="7239357" y="5773817"/>
            <a:ext cx="151686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6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8300204" y="5653326"/>
            <a:ext cx="1770061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IN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Improving Predictions &amp;Tuning with XGBoost</a:t>
            </a:r>
            <a:endParaRPr lang="en-US" sz="1650" b="1" dirty="0">
              <a:solidFill>
                <a:srgbClr val="00002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8300204" y="6047184"/>
            <a:ext cx="5703451" cy="1742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Usage: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XGBoost Regressor was used for effective value prediction.</a:t>
            </a:r>
            <a:endParaRPr lang="en-IN" sz="1000" b="1" dirty="0">
              <a:solidFill>
                <a:srgbClr val="26262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Parameter Tuning: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Optimized the model's settings for better performance.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Optimization Process: GridSearchCV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helped us find the best hyperparameter combinations.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Training: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model learned from the data to improve its predictions.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Optimal Parameters: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Key settings included a learning rate of 0.1, max depth of 5, 200 trees, and a subsample rate of 1.0.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Prediction Results: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It achieved a Mean Absolute Error (MAE) of 36.78, indicating strong accuracy.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New Data Testing: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model also performed well on new data, showing it can generalize effectively.</a:t>
            </a:r>
            <a:endParaRPr lang="en-US" sz="1000" dirty="0">
              <a:solidFill>
                <a:srgbClr val="26262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6451986" y="6694765"/>
            <a:ext cx="626745" cy="22860"/>
          </a:xfrm>
          <a:prstGeom prst="roundRect">
            <a:avLst>
              <a:gd name="adj" fmla="val 1175196"/>
            </a:avLst>
          </a:prstGeom>
          <a:solidFill>
            <a:srgbClr val="2D4DF2"/>
          </a:solidFill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</p:sp>
      <p:sp>
        <p:nvSpPr>
          <p:cNvPr id="35" name="Shape 33"/>
          <p:cNvSpPr/>
          <p:nvPr/>
        </p:nvSpPr>
        <p:spPr>
          <a:xfrm>
            <a:off x="6677435" y="6504742"/>
            <a:ext cx="910383" cy="402908"/>
          </a:xfrm>
          <a:prstGeom prst="roundRect">
            <a:avLst>
              <a:gd name="adj" fmla="val 6667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127000">
              <a:schemeClr val="accent1">
                <a:alpha val="40000"/>
              </a:schemeClr>
            </a:glow>
            <a:outerShdw blurRad="50800" dir="5400000" sx="34000" sy="34000" algn="ctr" rotWithShape="0">
              <a:srgbClr val="000000">
                <a:alpha val="43137"/>
              </a:srgbClr>
            </a:outerShdw>
            <a:reflection stA="45000" endPos="6000" dist="50800" dir="5400000" sy="-100000" algn="bl" rotWithShape="0"/>
          </a:effectLst>
        </p:spPr>
      </p:sp>
      <p:sp>
        <p:nvSpPr>
          <p:cNvPr id="36" name="Text 34"/>
          <p:cNvSpPr/>
          <p:nvPr/>
        </p:nvSpPr>
        <p:spPr>
          <a:xfrm>
            <a:off x="7239357" y="6579751"/>
            <a:ext cx="151686" cy="252889"/>
          </a:xfrm>
          <a:prstGeom prst="rect">
            <a:avLst/>
          </a:prstGeom>
          <a:noFill/>
          <a:ln/>
          <a:effectLst>
            <a:glow rad="63500">
              <a:schemeClr val="accent1">
                <a:alpha val="40000"/>
              </a:schemeClr>
            </a:glow>
            <a:outerShdw blurRad="50800" dist="50800" dir="5400000" sx="70000" sy="70000" algn="ctr" rotWithShape="0">
              <a:srgbClr val="000000">
                <a:alpha val="43137"/>
              </a:srgbClr>
            </a:outerShdw>
            <a:reflection stA="45000" endPos="22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7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3511987" y="6482358"/>
            <a:ext cx="281820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050"/>
              </a:lnSpc>
            </a:pPr>
            <a:r>
              <a:rPr lang="en-US" sz="1650" b="1" dirty="0">
                <a:solidFill>
                  <a:srgbClr val="00002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Feature Importance Analysis</a:t>
            </a:r>
          </a:p>
        </p:txBody>
      </p:sp>
      <p:sp>
        <p:nvSpPr>
          <p:cNvPr id="38" name="Text 36"/>
          <p:cNvSpPr/>
          <p:nvPr/>
        </p:nvSpPr>
        <p:spPr>
          <a:xfrm>
            <a:off x="626745" y="6853118"/>
            <a:ext cx="6179169" cy="1376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Feature Importance Analysis: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Feature importance extraction was used to identify key predictors.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Model Usage: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best predictive model was utilized for feature importance analysis.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Parameter Analysis: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Feature importance were extracted and sorted by importance score.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Key Findings: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"Prize" of product emerged as the most important feature, followed by front and rear camera specs followed by front and rear camera specs</a:t>
            </a:r>
          </a:p>
          <a:p>
            <a:pPr>
              <a:buFont typeface="+mj-lt"/>
              <a:buAutoNum type="arabicPeriod"/>
            </a:pPr>
            <a:r>
              <a:rPr lang="en-IN" sz="1000" b="1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Feature Ranking: </a:t>
            </a:r>
            <a:r>
              <a:rPr lang="en-IN" sz="1000" dirty="0">
                <a:solidFill>
                  <a:srgbClr val="26262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Top 10 most important features were identified, providing insights into key prediction drivers.</a:t>
            </a:r>
            <a:endParaRPr lang="en-US" sz="1000" b="1" dirty="0">
              <a:solidFill>
                <a:srgbClr val="26262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A024553-421E-4860-A3DC-D943B052AD52}"/>
              </a:ext>
            </a:extLst>
          </p:cNvPr>
          <p:cNvGrpSpPr/>
          <p:nvPr/>
        </p:nvGrpSpPr>
        <p:grpSpPr>
          <a:xfrm>
            <a:off x="12040249" y="1903586"/>
            <a:ext cx="2693399" cy="2921412"/>
            <a:chOff x="10033540" y="1586322"/>
            <a:chExt cx="2244499" cy="243451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3548483-14CA-4255-AF45-7B199E3F0E24}"/>
                </a:ext>
              </a:extLst>
            </p:cNvPr>
            <p:cNvGrpSpPr/>
            <p:nvPr/>
          </p:nvGrpSpPr>
          <p:grpSpPr>
            <a:xfrm>
              <a:off x="10033540" y="1586322"/>
              <a:ext cx="2244499" cy="2434510"/>
              <a:chOff x="2728686" y="1944914"/>
              <a:chExt cx="3055724" cy="3314410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4C55B9B-7851-4E4E-BFF5-E2904B1D08F2}"/>
                  </a:ext>
                </a:extLst>
              </p:cNvPr>
              <p:cNvSpPr/>
              <p:nvPr/>
            </p:nvSpPr>
            <p:spPr>
              <a:xfrm rot="21437240">
                <a:off x="2809292" y="2738915"/>
                <a:ext cx="2975118" cy="2520409"/>
              </a:xfrm>
              <a:prstGeom prst="rect">
                <a:avLst/>
              </a:prstGeom>
              <a:solidFill>
                <a:schemeClr val="tx1">
                  <a:alpha val="56000"/>
                </a:schemeClr>
              </a:solidFill>
              <a:ln>
                <a:noFill/>
              </a:ln>
              <a:effectLst>
                <a:softEdge rad="457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9" name="Rectangle: Top Corners One Rounded and One Snipped 68">
                <a:extLst>
                  <a:ext uri="{FF2B5EF4-FFF2-40B4-BE49-F238E27FC236}">
                    <a16:creationId xmlns:a16="http://schemas.microsoft.com/office/drawing/2014/main" id="{99B475DA-55D7-4BB1-A175-D0961A7A8890}"/>
                  </a:ext>
                </a:extLst>
              </p:cNvPr>
              <p:cNvSpPr/>
              <p:nvPr/>
            </p:nvSpPr>
            <p:spPr>
              <a:xfrm rot="10800000">
                <a:off x="2728686" y="1944914"/>
                <a:ext cx="2496457" cy="2641600"/>
              </a:xfrm>
              <a:prstGeom prst="snipRoundRect">
                <a:avLst>
                  <a:gd name="adj1" fmla="val 29018"/>
                  <a:gd name="adj2" fmla="val 0"/>
                </a:avLst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0" name="Right Triangle 19">
                <a:extLst>
                  <a:ext uri="{FF2B5EF4-FFF2-40B4-BE49-F238E27FC236}">
                    <a16:creationId xmlns:a16="http://schemas.microsoft.com/office/drawing/2014/main" id="{9A08256F-D2A0-4B59-9CD9-6A87B129405A}"/>
                  </a:ext>
                </a:extLst>
              </p:cNvPr>
              <p:cNvSpPr/>
              <p:nvPr/>
            </p:nvSpPr>
            <p:spPr>
              <a:xfrm rot="20055388" flipH="1">
                <a:off x="4483047" y="4162710"/>
                <a:ext cx="820305" cy="293371"/>
              </a:xfrm>
              <a:custGeom>
                <a:avLst/>
                <a:gdLst>
                  <a:gd name="connsiteX0" fmla="*/ 0 w 749372"/>
                  <a:gd name="connsiteY0" fmla="*/ 235741 h 235741"/>
                  <a:gd name="connsiteX1" fmla="*/ 0 w 749372"/>
                  <a:gd name="connsiteY1" fmla="*/ 0 h 235741"/>
                  <a:gd name="connsiteX2" fmla="*/ 749372 w 749372"/>
                  <a:gd name="connsiteY2" fmla="*/ 235741 h 235741"/>
                  <a:gd name="connsiteX3" fmla="*/ 0 w 749372"/>
                  <a:gd name="connsiteY3" fmla="*/ 235741 h 235741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086202"/>
                  <a:gd name="connsiteY0" fmla="*/ 0 h 291651"/>
                  <a:gd name="connsiteX1" fmla="*/ 383458 w 1086202"/>
                  <a:gd name="connsiteY1" fmla="*/ 7608 h 291651"/>
                  <a:gd name="connsiteX2" fmla="*/ 1086202 w 1086202"/>
                  <a:gd name="connsiteY2" fmla="*/ 272983 h 291651"/>
                  <a:gd name="connsiteX3" fmla="*/ 0 w 1086202"/>
                  <a:gd name="connsiteY3" fmla="*/ 0 h 291651"/>
                  <a:gd name="connsiteX0" fmla="*/ 0 w 1086202"/>
                  <a:gd name="connsiteY0" fmla="*/ 0 h 280606"/>
                  <a:gd name="connsiteX1" fmla="*/ 383458 w 1086202"/>
                  <a:gd name="connsiteY1" fmla="*/ 7608 h 280606"/>
                  <a:gd name="connsiteX2" fmla="*/ 1086202 w 1086202"/>
                  <a:gd name="connsiteY2" fmla="*/ 272983 h 280606"/>
                  <a:gd name="connsiteX3" fmla="*/ 0 w 1086202"/>
                  <a:gd name="connsiteY3" fmla="*/ 0 h 280606"/>
                  <a:gd name="connsiteX0" fmla="*/ 0 w 1068717"/>
                  <a:gd name="connsiteY0" fmla="*/ 0 h 286234"/>
                  <a:gd name="connsiteX1" fmla="*/ 383458 w 1068717"/>
                  <a:gd name="connsiteY1" fmla="*/ 7608 h 286234"/>
                  <a:gd name="connsiteX2" fmla="*/ 1068717 w 1068717"/>
                  <a:gd name="connsiteY2" fmla="*/ 281449 h 286234"/>
                  <a:gd name="connsiteX3" fmla="*/ 0 w 1068717"/>
                  <a:gd name="connsiteY3" fmla="*/ 0 h 286234"/>
                  <a:gd name="connsiteX0" fmla="*/ 0 w 1057061"/>
                  <a:gd name="connsiteY0" fmla="*/ 0 h 286234"/>
                  <a:gd name="connsiteX1" fmla="*/ 371802 w 1057061"/>
                  <a:gd name="connsiteY1" fmla="*/ 7608 h 286234"/>
                  <a:gd name="connsiteX2" fmla="*/ 1057061 w 1057061"/>
                  <a:gd name="connsiteY2" fmla="*/ 281449 h 286234"/>
                  <a:gd name="connsiteX3" fmla="*/ 0 w 1057061"/>
                  <a:gd name="connsiteY3" fmla="*/ 0 h 286234"/>
                  <a:gd name="connsiteX0" fmla="*/ 0 w 1088067"/>
                  <a:gd name="connsiteY0" fmla="*/ 9007 h 284403"/>
                  <a:gd name="connsiteX1" fmla="*/ 402808 w 1088067"/>
                  <a:gd name="connsiteY1" fmla="*/ 0 h 284403"/>
                  <a:gd name="connsiteX2" fmla="*/ 1088067 w 1088067"/>
                  <a:gd name="connsiteY2" fmla="*/ 273841 h 284403"/>
                  <a:gd name="connsiteX3" fmla="*/ 0 w 1088067"/>
                  <a:gd name="connsiteY3" fmla="*/ 9007 h 284403"/>
                  <a:gd name="connsiteX0" fmla="*/ 0 w 1088067"/>
                  <a:gd name="connsiteY0" fmla="*/ 9007 h 275282"/>
                  <a:gd name="connsiteX1" fmla="*/ 402808 w 1088067"/>
                  <a:gd name="connsiteY1" fmla="*/ 0 h 275282"/>
                  <a:gd name="connsiteX2" fmla="*/ 1088067 w 1088067"/>
                  <a:gd name="connsiteY2" fmla="*/ 273841 h 275282"/>
                  <a:gd name="connsiteX3" fmla="*/ 0 w 1088067"/>
                  <a:gd name="connsiteY3" fmla="*/ 9007 h 275282"/>
                  <a:gd name="connsiteX0" fmla="*/ 0 w 1080138"/>
                  <a:gd name="connsiteY0" fmla="*/ 9007 h 259851"/>
                  <a:gd name="connsiteX1" fmla="*/ 402808 w 1080138"/>
                  <a:gd name="connsiteY1" fmla="*/ 0 h 259851"/>
                  <a:gd name="connsiteX2" fmla="*/ 1080138 w 1080138"/>
                  <a:gd name="connsiteY2" fmla="*/ 250446 h 259851"/>
                  <a:gd name="connsiteX3" fmla="*/ 0 w 1080138"/>
                  <a:gd name="connsiteY3" fmla="*/ 9007 h 259851"/>
                  <a:gd name="connsiteX0" fmla="*/ 0 w 1080138"/>
                  <a:gd name="connsiteY0" fmla="*/ 9007 h 291041"/>
                  <a:gd name="connsiteX1" fmla="*/ 402808 w 1080138"/>
                  <a:gd name="connsiteY1" fmla="*/ 0 h 291041"/>
                  <a:gd name="connsiteX2" fmla="*/ 1080138 w 1080138"/>
                  <a:gd name="connsiteY2" fmla="*/ 250446 h 291041"/>
                  <a:gd name="connsiteX3" fmla="*/ 0 w 1080138"/>
                  <a:gd name="connsiteY3" fmla="*/ 9007 h 29104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0138" h="293371">
                    <a:moveTo>
                      <a:pt x="0" y="9007"/>
                    </a:moveTo>
                    <a:cubicBezTo>
                      <a:pt x="191276" y="128482"/>
                      <a:pt x="297111" y="93328"/>
                      <a:pt x="402808" y="0"/>
                    </a:cubicBezTo>
                    <a:cubicBezTo>
                      <a:pt x="586231" y="108077"/>
                      <a:pt x="535379" y="179240"/>
                      <a:pt x="1080138" y="250446"/>
                    </a:cubicBezTo>
                    <a:cubicBezTo>
                      <a:pt x="844355" y="302622"/>
                      <a:pt x="304488" y="374440"/>
                      <a:pt x="0" y="9007"/>
                    </a:cubicBezTo>
                    <a:close/>
                  </a:path>
                </a:pathLst>
              </a:custGeom>
              <a:gradFill flip="none" rotWithShape="1">
                <a:gsLst>
                  <a:gs pos="69000">
                    <a:srgbClr val="C80051"/>
                  </a:gs>
                  <a:gs pos="0">
                    <a:srgbClr val="C8005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946030C-D9A7-433B-B985-51E4694C0A58}"/>
                </a:ext>
              </a:extLst>
            </p:cNvPr>
            <p:cNvSpPr txBox="1"/>
            <p:nvPr/>
          </p:nvSpPr>
          <p:spPr>
            <a:xfrm>
              <a:off x="10422332" y="1845500"/>
              <a:ext cx="1119697" cy="538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Numerical</a:t>
              </a:r>
            </a:p>
            <a:p>
              <a:pPr algn="ctr"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Columns</a:t>
              </a:r>
            </a:p>
          </p:txBody>
        </p:sp>
        <p:pic>
          <p:nvPicPr>
            <p:cNvPr id="77" name="Graphic 76" descr="Business Growth">
              <a:extLst>
                <a:ext uri="{FF2B5EF4-FFF2-40B4-BE49-F238E27FC236}">
                  <a16:creationId xmlns:a16="http://schemas.microsoft.com/office/drawing/2014/main" id="{EAD498D3-D037-4023-BD4D-19BA7943E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571976" y="2425897"/>
              <a:ext cx="914400" cy="91440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920056B-EBAA-44EC-9DCD-0351BEE66388}"/>
              </a:ext>
            </a:extLst>
          </p:cNvPr>
          <p:cNvGrpSpPr/>
          <p:nvPr/>
        </p:nvGrpSpPr>
        <p:grpSpPr>
          <a:xfrm>
            <a:off x="6259640" y="1944888"/>
            <a:ext cx="2693399" cy="2921412"/>
            <a:chOff x="5216366" y="1620740"/>
            <a:chExt cx="2244499" cy="243451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CF99D7C3-1290-4D6F-BB9C-DCE86F8C297E}"/>
                </a:ext>
              </a:extLst>
            </p:cNvPr>
            <p:cNvGrpSpPr/>
            <p:nvPr/>
          </p:nvGrpSpPr>
          <p:grpSpPr>
            <a:xfrm>
              <a:off x="5216366" y="1620740"/>
              <a:ext cx="2244499" cy="2434510"/>
              <a:chOff x="2728686" y="1944914"/>
              <a:chExt cx="3055724" cy="3314410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78F6740-9C0B-4ED0-A3A6-43E36CE01520}"/>
                  </a:ext>
                </a:extLst>
              </p:cNvPr>
              <p:cNvSpPr/>
              <p:nvPr/>
            </p:nvSpPr>
            <p:spPr>
              <a:xfrm rot="21437240">
                <a:off x="2809292" y="2738915"/>
                <a:ext cx="2975118" cy="2520409"/>
              </a:xfrm>
              <a:prstGeom prst="rect">
                <a:avLst/>
              </a:prstGeom>
              <a:solidFill>
                <a:schemeClr val="tx1">
                  <a:alpha val="56000"/>
                </a:schemeClr>
              </a:solidFill>
              <a:ln>
                <a:noFill/>
              </a:ln>
              <a:effectLst>
                <a:softEdge rad="457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9" name="Rectangle: Top Corners One Rounded and One Snipped 48">
                <a:extLst>
                  <a:ext uri="{FF2B5EF4-FFF2-40B4-BE49-F238E27FC236}">
                    <a16:creationId xmlns:a16="http://schemas.microsoft.com/office/drawing/2014/main" id="{6272D699-E94C-4EE1-9F6C-6960693A1BB8}"/>
                  </a:ext>
                </a:extLst>
              </p:cNvPr>
              <p:cNvSpPr/>
              <p:nvPr/>
            </p:nvSpPr>
            <p:spPr>
              <a:xfrm rot="10800000">
                <a:off x="2728686" y="1944914"/>
                <a:ext cx="2496457" cy="2641600"/>
              </a:xfrm>
              <a:prstGeom prst="snipRoundRect">
                <a:avLst>
                  <a:gd name="adj1" fmla="val 29018"/>
                  <a:gd name="adj2" fmla="val 0"/>
                </a:avLst>
              </a:prstGeom>
              <a:solidFill>
                <a:srgbClr val="ABFF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0" name="Right Triangle 19">
                <a:extLst>
                  <a:ext uri="{FF2B5EF4-FFF2-40B4-BE49-F238E27FC236}">
                    <a16:creationId xmlns:a16="http://schemas.microsoft.com/office/drawing/2014/main" id="{CBCB9EC6-9587-4791-85F1-60BA097853BB}"/>
                  </a:ext>
                </a:extLst>
              </p:cNvPr>
              <p:cNvSpPr/>
              <p:nvPr/>
            </p:nvSpPr>
            <p:spPr>
              <a:xfrm rot="20055388" flipH="1">
                <a:off x="4483047" y="4162710"/>
                <a:ext cx="820305" cy="293371"/>
              </a:xfrm>
              <a:custGeom>
                <a:avLst/>
                <a:gdLst>
                  <a:gd name="connsiteX0" fmla="*/ 0 w 749372"/>
                  <a:gd name="connsiteY0" fmla="*/ 235741 h 235741"/>
                  <a:gd name="connsiteX1" fmla="*/ 0 w 749372"/>
                  <a:gd name="connsiteY1" fmla="*/ 0 h 235741"/>
                  <a:gd name="connsiteX2" fmla="*/ 749372 w 749372"/>
                  <a:gd name="connsiteY2" fmla="*/ 235741 h 235741"/>
                  <a:gd name="connsiteX3" fmla="*/ 0 w 749372"/>
                  <a:gd name="connsiteY3" fmla="*/ 235741 h 235741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086202"/>
                  <a:gd name="connsiteY0" fmla="*/ 0 h 291651"/>
                  <a:gd name="connsiteX1" fmla="*/ 383458 w 1086202"/>
                  <a:gd name="connsiteY1" fmla="*/ 7608 h 291651"/>
                  <a:gd name="connsiteX2" fmla="*/ 1086202 w 1086202"/>
                  <a:gd name="connsiteY2" fmla="*/ 272983 h 291651"/>
                  <a:gd name="connsiteX3" fmla="*/ 0 w 1086202"/>
                  <a:gd name="connsiteY3" fmla="*/ 0 h 291651"/>
                  <a:gd name="connsiteX0" fmla="*/ 0 w 1086202"/>
                  <a:gd name="connsiteY0" fmla="*/ 0 h 280606"/>
                  <a:gd name="connsiteX1" fmla="*/ 383458 w 1086202"/>
                  <a:gd name="connsiteY1" fmla="*/ 7608 h 280606"/>
                  <a:gd name="connsiteX2" fmla="*/ 1086202 w 1086202"/>
                  <a:gd name="connsiteY2" fmla="*/ 272983 h 280606"/>
                  <a:gd name="connsiteX3" fmla="*/ 0 w 1086202"/>
                  <a:gd name="connsiteY3" fmla="*/ 0 h 280606"/>
                  <a:gd name="connsiteX0" fmla="*/ 0 w 1068717"/>
                  <a:gd name="connsiteY0" fmla="*/ 0 h 286234"/>
                  <a:gd name="connsiteX1" fmla="*/ 383458 w 1068717"/>
                  <a:gd name="connsiteY1" fmla="*/ 7608 h 286234"/>
                  <a:gd name="connsiteX2" fmla="*/ 1068717 w 1068717"/>
                  <a:gd name="connsiteY2" fmla="*/ 281449 h 286234"/>
                  <a:gd name="connsiteX3" fmla="*/ 0 w 1068717"/>
                  <a:gd name="connsiteY3" fmla="*/ 0 h 286234"/>
                  <a:gd name="connsiteX0" fmla="*/ 0 w 1057061"/>
                  <a:gd name="connsiteY0" fmla="*/ 0 h 286234"/>
                  <a:gd name="connsiteX1" fmla="*/ 371802 w 1057061"/>
                  <a:gd name="connsiteY1" fmla="*/ 7608 h 286234"/>
                  <a:gd name="connsiteX2" fmla="*/ 1057061 w 1057061"/>
                  <a:gd name="connsiteY2" fmla="*/ 281449 h 286234"/>
                  <a:gd name="connsiteX3" fmla="*/ 0 w 1057061"/>
                  <a:gd name="connsiteY3" fmla="*/ 0 h 286234"/>
                  <a:gd name="connsiteX0" fmla="*/ 0 w 1088067"/>
                  <a:gd name="connsiteY0" fmla="*/ 9007 h 284403"/>
                  <a:gd name="connsiteX1" fmla="*/ 402808 w 1088067"/>
                  <a:gd name="connsiteY1" fmla="*/ 0 h 284403"/>
                  <a:gd name="connsiteX2" fmla="*/ 1088067 w 1088067"/>
                  <a:gd name="connsiteY2" fmla="*/ 273841 h 284403"/>
                  <a:gd name="connsiteX3" fmla="*/ 0 w 1088067"/>
                  <a:gd name="connsiteY3" fmla="*/ 9007 h 284403"/>
                  <a:gd name="connsiteX0" fmla="*/ 0 w 1088067"/>
                  <a:gd name="connsiteY0" fmla="*/ 9007 h 275282"/>
                  <a:gd name="connsiteX1" fmla="*/ 402808 w 1088067"/>
                  <a:gd name="connsiteY1" fmla="*/ 0 h 275282"/>
                  <a:gd name="connsiteX2" fmla="*/ 1088067 w 1088067"/>
                  <a:gd name="connsiteY2" fmla="*/ 273841 h 275282"/>
                  <a:gd name="connsiteX3" fmla="*/ 0 w 1088067"/>
                  <a:gd name="connsiteY3" fmla="*/ 9007 h 275282"/>
                  <a:gd name="connsiteX0" fmla="*/ 0 w 1080138"/>
                  <a:gd name="connsiteY0" fmla="*/ 9007 h 259851"/>
                  <a:gd name="connsiteX1" fmla="*/ 402808 w 1080138"/>
                  <a:gd name="connsiteY1" fmla="*/ 0 h 259851"/>
                  <a:gd name="connsiteX2" fmla="*/ 1080138 w 1080138"/>
                  <a:gd name="connsiteY2" fmla="*/ 250446 h 259851"/>
                  <a:gd name="connsiteX3" fmla="*/ 0 w 1080138"/>
                  <a:gd name="connsiteY3" fmla="*/ 9007 h 259851"/>
                  <a:gd name="connsiteX0" fmla="*/ 0 w 1080138"/>
                  <a:gd name="connsiteY0" fmla="*/ 9007 h 291041"/>
                  <a:gd name="connsiteX1" fmla="*/ 402808 w 1080138"/>
                  <a:gd name="connsiteY1" fmla="*/ 0 h 291041"/>
                  <a:gd name="connsiteX2" fmla="*/ 1080138 w 1080138"/>
                  <a:gd name="connsiteY2" fmla="*/ 250446 h 291041"/>
                  <a:gd name="connsiteX3" fmla="*/ 0 w 1080138"/>
                  <a:gd name="connsiteY3" fmla="*/ 9007 h 29104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0138" h="293371">
                    <a:moveTo>
                      <a:pt x="0" y="9007"/>
                    </a:moveTo>
                    <a:cubicBezTo>
                      <a:pt x="191276" y="128482"/>
                      <a:pt x="297111" y="93328"/>
                      <a:pt x="402808" y="0"/>
                    </a:cubicBezTo>
                    <a:cubicBezTo>
                      <a:pt x="586231" y="108077"/>
                      <a:pt x="535379" y="179240"/>
                      <a:pt x="1080138" y="250446"/>
                    </a:cubicBezTo>
                    <a:cubicBezTo>
                      <a:pt x="844355" y="302622"/>
                      <a:pt x="304488" y="374440"/>
                      <a:pt x="0" y="9007"/>
                    </a:cubicBezTo>
                    <a:close/>
                  </a:path>
                </a:pathLst>
              </a:custGeom>
              <a:gradFill flip="none" rotWithShape="1">
                <a:gsLst>
                  <a:gs pos="69000">
                    <a:srgbClr val="82DA00"/>
                  </a:gs>
                  <a:gs pos="0">
                    <a:srgbClr val="87E200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9FF9BA2-0505-4173-B20E-367DCBFF2CA1}"/>
                </a:ext>
              </a:extLst>
            </p:cNvPr>
            <p:cNvSpPr txBox="1"/>
            <p:nvPr/>
          </p:nvSpPr>
          <p:spPr>
            <a:xfrm>
              <a:off x="5375938" y="1880622"/>
              <a:ext cx="151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Missing Values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4548A7B-3809-47BF-A321-6DF95EE73C13}"/>
              </a:ext>
            </a:extLst>
          </p:cNvPr>
          <p:cNvGrpSpPr/>
          <p:nvPr/>
        </p:nvGrpSpPr>
        <p:grpSpPr>
          <a:xfrm>
            <a:off x="9149969" y="1924237"/>
            <a:ext cx="2693405" cy="2921412"/>
            <a:chOff x="7624954" y="1603531"/>
            <a:chExt cx="2244499" cy="243451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4F4058B-DD1C-4B39-82D9-E0D8BFA87B8D}"/>
                </a:ext>
              </a:extLst>
            </p:cNvPr>
            <p:cNvGrpSpPr/>
            <p:nvPr/>
          </p:nvGrpSpPr>
          <p:grpSpPr>
            <a:xfrm>
              <a:off x="7624954" y="1603531"/>
              <a:ext cx="2244499" cy="2434510"/>
              <a:chOff x="2728686" y="1944914"/>
              <a:chExt cx="3055724" cy="3314410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62BCD9A-6E1A-4DFD-8628-C720986BC914}"/>
                  </a:ext>
                </a:extLst>
              </p:cNvPr>
              <p:cNvSpPr/>
              <p:nvPr/>
            </p:nvSpPr>
            <p:spPr>
              <a:xfrm rot="21437240">
                <a:off x="2809292" y="2738915"/>
                <a:ext cx="2975118" cy="2520409"/>
              </a:xfrm>
              <a:prstGeom prst="rect">
                <a:avLst/>
              </a:prstGeom>
              <a:solidFill>
                <a:schemeClr val="tx1">
                  <a:alpha val="56000"/>
                </a:schemeClr>
              </a:solidFill>
              <a:ln>
                <a:noFill/>
              </a:ln>
              <a:effectLst>
                <a:softEdge rad="457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9" name="Rectangle: Top Corners One Rounded and One Snipped 58">
                <a:extLst>
                  <a:ext uri="{FF2B5EF4-FFF2-40B4-BE49-F238E27FC236}">
                    <a16:creationId xmlns:a16="http://schemas.microsoft.com/office/drawing/2014/main" id="{153D79D3-FEA7-4B40-8FAE-A1EF8C4D3845}"/>
                  </a:ext>
                </a:extLst>
              </p:cNvPr>
              <p:cNvSpPr/>
              <p:nvPr/>
            </p:nvSpPr>
            <p:spPr>
              <a:xfrm rot="10800000">
                <a:off x="2728686" y="1944914"/>
                <a:ext cx="2496457" cy="2641600"/>
              </a:xfrm>
              <a:prstGeom prst="snipRoundRect">
                <a:avLst>
                  <a:gd name="adj1" fmla="val 29018"/>
                  <a:gd name="adj2" fmla="val 0"/>
                </a:avLst>
              </a:prstGeom>
              <a:solidFill>
                <a:srgbClr val="FF0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0" name="Right Triangle 19">
                <a:extLst>
                  <a:ext uri="{FF2B5EF4-FFF2-40B4-BE49-F238E27FC236}">
                    <a16:creationId xmlns:a16="http://schemas.microsoft.com/office/drawing/2014/main" id="{C43B8531-C95E-45BD-8ED8-6B2408CED728}"/>
                  </a:ext>
                </a:extLst>
              </p:cNvPr>
              <p:cNvSpPr/>
              <p:nvPr/>
            </p:nvSpPr>
            <p:spPr>
              <a:xfrm rot="20055388" flipH="1">
                <a:off x="4483047" y="4162710"/>
                <a:ext cx="820305" cy="293371"/>
              </a:xfrm>
              <a:custGeom>
                <a:avLst/>
                <a:gdLst>
                  <a:gd name="connsiteX0" fmla="*/ 0 w 749372"/>
                  <a:gd name="connsiteY0" fmla="*/ 235741 h 235741"/>
                  <a:gd name="connsiteX1" fmla="*/ 0 w 749372"/>
                  <a:gd name="connsiteY1" fmla="*/ 0 h 235741"/>
                  <a:gd name="connsiteX2" fmla="*/ 749372 w 749372"/>
                  <a:gd name="connsiteY2" fmla="*/ 235741 h 235741"/>
                  <a:gd name="connsiteX3" fmla="*/ 0 w 749372"/>
                  <a:gd name="connsiteY3" fmla="*/ 235741 h 235741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086202"/>
                  <a:gd name="connsiteY0" fmla="*/ 0 h 291651"/>
                  <a:gd name="connsiteX1" fmla="*/ 383458 w 1086202"/>
                  <a:gd name="connsiteY1" fmla="*/ 7608 h 291651"/>
                  <a:gd name="connsiteX2" fmla="*/ 1086202 w 1086202"/>
                  <a:gd name="connsiteY2" fmla="*/ 272983 h 291651"/>
                  <a:gd name="connsiteX3" fmla="*/ 0 w 1086202"/>
                  <a:gd name="connsiteY3" fmla="*/ 0 h 291651"/>
                  <a:gd name="connsiteX0" fmla="*/ 0 w 1086202"/>
                  <a:gd name="connsiteY0" fmla="*/ 0 h 280606"/>
                  <a:gd name="connsiteX1" fmla="*/ 383458 w 1086202"/>
                  <a:gd name="connsiteY1" fmla="*/ 7608 h 280606"/>
                  <a:gd name="connsiteX2" fmla="*/ 1086202 w 1086202"/>
                  <a:gd name="connsiteY2" fmla="*/ 272983 h 280606"/>
                  <a:gd name="connsiteX3" fmla="*/ 0 w 1086202"/>
                  <a:gd name="connsiteY3" fmla="*/ 0 h 280606"/>
                  <a:gd name="connsiteX0" fmla="*/ 0 w 1068717"/>
                  <a:gd name="connsiteY0" fmla="*/ 0 h 286234"/>
                  <a:gd name="connsiteX1" fmla="*/ 383458 w 1068717"/>
                  <a:gd name="connsiteY1" fmla="*/ 7608 h 286234"/>
                  <a:gd name="connsiteX2" fmla="*/ 1068717 w 1068717"/>
                  <a:gd name="connsiteY2" fmla="*/ 281449 h 286234"/>
                  <a:gd name="connsiteX3" fmla="*/ 0 w 1068717"/>
                  <a:gd name="connsiteY3" fmla="*/ 0 h 286234"/>
                  <a:gd name="connsiteX0" fmla="*/ 0 w 1057061"/>
                  <a:gd name="connsiteY0" fmla="*/ 0 h 286234"/>
                  <a:gd name="connsiteX1" fmla="*/ 371802 w 1057061"/>
                  <a:gd name="connsiteY1" fmla="*/ 7608 h 286234"/>
                  <a:gd name="connsiteX2" fmla="*/ 1057061 w 1057061"/>
                  <a:gd name="connsiteY2" fmla="*/ 281449 h 286234"/>
                  <a:gd name="connsiteX3" fmla="*/ 0 w 1057061"/>
                  <a:gd name="connsiteY3" fmla="*/ 0 h 286234"/>
                  <a:gd name="connsiteX0" fmla="*/ 0 w 1088067"/>
                  <a:gd name="connsiteY0" fmla="*/ 9007 h 284403"/>
                  <a:gd name="connsiteX1" fmla="*/ 402808 w 1088067"/>
                  <a:gd name="connsiteY1" fmla="*/ 0 h 284403"/>
                  <a:gd name="connsiteX2" fmla="*/ 1088067 w 1088067"/>
                  <a:gd name="connsiteY2" fmla="*/ 273841 h 284403"/>
                  <a:gd name="connsiteX3" fmla="*/ 0 w 1088067"/>
                  <a:gd name="connsiteY3" fmla="*/ 9007 h 284403"/>
                  <a:gd name="connsiteX0" fmla="*/ 0 w 1088067"/>
                  <a:gd name="connsiteY0" fmla="*/ 9007 h 275282"/>
                  <a:gd name="connsiteX1" fmla="*/ 402808 w 1088067"/>
                  <a:gd name="connsiteY1" fmla="*/ 0 h 275282"/>
                  <a:gd name="connsiteX2" fmla="*/ 1088067 w 1088067"/>
                  <a:gd name="connsiteY2" fmla="*/ 273841 h 275282"/>
                  <a:gd name="connsiteX3" fmla="*/ 0 w 1088067"/>
                  <a:gd name="connsiteY3" fmla="*/ 9007 h 275282"/>
                  <a:gd name="connsiteX0" fmla="*/ 0 w 1080138"/>
                  <a:gd name="connsiteY0" fmla="*/ 9007 h 259851"/>
                  <a:gd name="connsiteX1" fmla="*/ 402808 w 1080138"/>
                  <a:gd name="connsiteY1" fmla="*/ 0 h 259851"/>
                  <a:gd name="connsiteX2" fmla="*/ 1080138 w 1080138"/>
                  <a:gd name="connsiteY2" fmla="*/ 250446 h 259851"/>
                  <a:gd name="connsiteX3" fmla="*/ 0 w 1080138"/>
                  <a:gd name="connsiteY3" fmla="*/ 9007 h 259851"/>
                  <a:gd name="connsiteX0" fmla="*/ 0 w 1080138"/>
                  <a:gd name="connsiteY0" fmla="*/ 9007 h 291041"/>
                  <a:gd name="connsiteX1" fmla="*/ 402808 w 1080138"/>
                  <a:gd name="connsiteY1" fmla="*/ 0 h 291041"/>
                  <a:gd name="connsiteX2" fmla="*/ 1080138 w 1080138"/>
                  <a:gd name="connsiteY2" fmla="*/ 250446 h 291041"/>
                  <a:gd name="connsiteX3" fmla="*/ 0 w 1080138"/>
                  <a:gd name="connsiteY3" fmla="*/ 9007 h 29104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0138" h="293371">
                    <a:moveTo>
                      <a:pt x="0" y="9007"/>
                    </a:moveTo>
                    <a:cubicBezTo>
                      <a:pt x="191276" y="128482"/>
                      <a:pt x="297111" y="93328"/>
                      <a:pt x="402808" y="0"/>
                    </a:cubicBezTo>
                    <a:cubicBezTo>
                      <a:pt x="586231" y="108077"/>
                      <a:pt x="535379" y="179240"/>
                      <a:pt x="1080138" y="250446"/>
                    </a:cubicBezTo>
                    <a:cubicBezTo>
                      <a:pt x="844355" y="302622"/>
                      <a:pt x="304488" y="374440"/>
                      <a:pt x="0" y="9007"/>
                    </a:cubicBezTo>
                    <a:close/>
                  </a:path>
                </a:pathLst>
              </a:custGeom>
              <a:gradFill flip="none" rotWithShape="1">
                <a:gsLst>
                  <a:gs pos="69000">
                    <a:srgbClr val="D200D2"/>
                  </a:gs>
                  <a:gs pos="0">
                    <a:srgbClr val="D200D2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C7BB7FE-C115-4746-9E9E-D8F95E2B5314}"/>
                </a:ext>
              </a:extLst>
            </p:cNvPr>
            <p:cNvSpPr txBox="1"/>
            <p:nvPr/>
          </p:nvSpPr>
          <p:spPr>
            <a:xfrm>
              <a:off x="7844366" y="1880622"/>
              <a:ext cx="1318735" cy="538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Categorical </a:t>
              </a:r>
            </a:p>
            <a:p>
              <a:pPr algn="ctr"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Columns</a:t>
              </a:r>
            </a:p>
          </p:txBody>
        </p:sp>
        <p:pic>
          <p:nvPicPr>
            <p:cNvPr id="81" name="Graphic 80" descr="Target Audience">
              <a:extLst>
                <a:ext uri="{FF2B5EF4-FFF2-40B4-BE49-F238E27FC236}">
                  <a16:creationId xmlns:a16="http://schemas.microsoft.com/office/drawing/2014/main" id="{1B6C01D1-CBF8-4B5D-9814-FF8422A31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083065" y="2472838"/>
              <a:ext cx="914400" cy="914400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771C9B2-82D5-44AA-8F2C-EB52EEAEEB11}"/>
              </a:ext>
            </a:extLst>
          </p:cNvPr>
          <p:cNvGrpSpPr/>
          <p:nvPr/>
        </p:nvGrpSpPr>
        <p:grpSpPr>
          <a:xfrm>
            <a:off x="3238628" y="1965539"/>
            <a:ext cx="2824095" cy="2921412"/>
            <a:chOff x="2698862" y="1637949"/>
            <a:chExt cx="2353416" cy="243451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6E5F608-C3A9-41FC-B97B-3CB78CE45FEB}"/>
                </a:ext>
              </a:extLst>
            </p:cNvPr>
            <p:cNvGrpSpPr/>
            <p:nvPr/>
          </p:nvGrpSpPr>
          <p:grpSpPr>
            <a:xfrm>
              <a:off x="2807778" y="1637949"/>
              <a:ext cx="2244500" cy="2434510"/>
              <a:chOff x="2728685" y="1944914"/>
              <a:chExt cx="3055725" cy="3314410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3AC48A58-F819-4DA0-96B5-DF365AA7CC86}"/>
                  </a:ext>
                </a:extLst>
              </p:cNvPr>
              <p:cNvSpPr/>
              <p:nvPr/>
            </p:nvSpPr>
            <p:spPr>
              <a:xfrm rot="21437240">
                <a:off x="2809292" y="2738915"/>
                <a:ext cx="2975118" cy="2520409"/>
              </a:xfrm>
              <a:prstGeom prst="rect">
                <a:avLst/>
              </a:prstGeom>
              <a:solidFill>
                <a:schemeClr val="tx1">
                  <a:alpha val="56000"/>
                </a:schemeClr>
              </a:solidFill>
              <a:ln>
                <a:noFill/>
              </a:ln>
              <a:effectLst>
                <a:softEdge rad="457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9" name="Rectangle: Top Corners One Rounded and One Snipped 38">
                <a:extLst>
                  <a:ext uri="{FF2B5EF4-FFF2-40B4-BE49-F238E27FC236}">
                    <a16:creationId xmlns:a16="http://schemas.microsoft.com/office/drawing/2014/main" id="{A4DE224C-7D79-4BEB-B9B7-C8F018D45564}"/>
                  </a:ext>
                </a:extLst>
              </p:cNvPr>
              <p:cNvSpPr/>
              <p:nvPr/>
            </p:nvSpPr>
            <p:spPr>
              <a:xfrm rot="10800000">
                <a:off x="2728685" y="1944914"/>
                <a:ext cx="2496457" cy="2641600"/>
              </a:xfrm>
              <a:prstGeom prst="snipRoundRect">
                <a:avLst>
                  <a:gd name="adj1" fmla="val 29018"/>
                  <a:gd name="adj2" fmla="val 0"/>
                </a:avLst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0" name="Right Triangle 19">
                <a:extLst>
                  <a:ext uri="{FF2B5EF4-FFF2-40B4-BE49-F238E27FC236}">
                    <a16:creationId xmlns:a16="http://schemas.microsoft.com/office/drawing/2014/main" id="{7F5C78CA-A608-4D59-A902-8F6E1A936CE7}"/>
                  </a:ext>
                </a:extLst>
              </p:cNvPr>
              <p:cNvSpPr/>
              <p:nvPr/>
            </p:nvSpPr>
            <p:spPr>
              <a:xfrm rot="20055388" flipH="1">
                <a:off x="4483047" y="4162710"/>
                <a:ext cx="820305" cy="293371"/>
              </a:xfrm>
              <a:custGeom>
                <a:avLst/>
                <a:gdLst>
                  <a:gd name="connsiteX0" fmla="*/ 0 w 749372"/>
                  <a:gd name="connsiteY0" fmla="*/ 235741 h 235741"/>
                  <a:gd name="connsiteX1" fmla="*/ 0 w 749372"/>
                  <a:gd name="connsiteY1" fmla="*/ 0 h 235741"/>
                  <a:gd name="connsiteX2" fmla="*/ 749372 w 749372"/>
                  <a:gd name="connsiteY2" fmla="*/ 235741 h 235741"/>
                  <a:gd name="connsiteX3" fmla="*/ 0 w 749372"/>
                  <a:gd name="connsiteY3" fmla="*/ 235741 h 235741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086202"/>
                  <a:gd name="connsiteY0" fmla="*/ 0 h 291651"/>
                  <a:gd name="connsiteX1" fmla="*/ 383458 w 1086202"/>
                  <a:gd name="connsiteY1" fmla="*/ 7608 h 291651"/>
                  <a:gd name="connsiteX2" fmla="*/ 1086202 w 1086202"/>
                  <a:gd name="connsiteY2" fmla="*/ 272983 h 291651"/>
                  <a:gd name="connsiteX3" fmla="*/ 0 w 1086202"/>
                  <a:gd name="connsiteY3" fmla="*/ 0 h 291651"/>
                  <a:gd name="connsiteX0" fmla="*/ 0 w 1086202"/>
                  <a:gd name="connsiteY0" fmla="*/ 0 h 280606"/>
                  <a:gd name="connsiteX1" fmla="*/ 383458 w 1086202"/>
                  <a:gd name="connsiteY1" fmla="*/ 7608 h 280606"/>
                  <a:gd name="connsiteX2" fmla="*/ 1086202 w 1086202"/>
                  <a:gd name="connsiteY2" fmla="*/ 272983 h 280606"/>
                  <a:gd name="connsiteX3" fmla="*/ 0 w 1086202"/>
                  <a:gd name="connsiteY3" fmla="*/ 0 h 280606"/>
                  <a:gd name="connsiteX0" fmla="*/ 0 w 1068717"/>
                  <a:gd name="connsiteY0" fmla="*/ 0 h 286234"/>
                  <a:gd name="connsiteX1" fmla="*/ 383458 w 1068717"/>
                  <a:gd name="connsiteY1" fmla="*/ 7608 h 286234"/>
                  <a:gd name="connsiteX2" fmla="*/ 1068717 w 1068717"/>
                  <a:gd name="connsiteY2" fmla="*/ 281449 h 286234"/>
                  <a:gd name="connsiteX3" fmla="*/ 0 w 1068717"/>
                  <a:gd name="connsiteY3" fmla="*/ 0 h 286234"/>
                  <a:gd name="connsiteX0" fmla="*/ 0 w 1057061"/>
                  <a:gd name="connsiteY0" fmla="*/ 0 h 286234"/>
                  <a:gd name="connsiteX1" fmla="*/ 371802 w 1057061"/>
                  <a:gd name="connsiteY1" fmla="*/ 7608 h 286234"/>
                  <a:gd name="connsiteX2" fmla="*/ 1057061 w 1057061"/>
                  <a:gd name="connsiteY2" fmla="*/ 281449 h 286234"/>
                  <a:gd name="connsiteX3" fmla="*/ 0 w 1057061"/>
                  <a:gd name="connsiteY3" fmla="*/ 0 h 286234"/>
                  <a:gd name="connsiteX0" fmla="*/ 0 w 1088067"/>
                  <a:gd name="connsiteY0" fmla="*/ 9007 h 284403"/>
                  <a:gd name="connsiteX1" fmla="*/ 402808 w 1088067"/>
                  <a:gd name="connsiteY1" fmla="*/ 0 h 284403"/>
                  <a:gd name="connsiteX2" fmla="*/ 1088067 w 1088067"/>
                  <a:gd name="connsiteY2" fmla="*/ 273841 h 284403"/>
                  <a:gd name="connsiteX3" fmla="*/ 0 w 1088067"/>
                  <a:gd name="connsiteY3" fmla="*/ 9007 h 284403"/>
                  <a:gd name="connsiteX0" fmla="*/ 0 w 1088067"/>
                  <a:gd name="connsiteY0" fmla="*/ 9007 h 275282"/>
                  <a:gd name="connsiteX1" fmla="*/ 402808 w 1088067"/>
                  <a:gd name="connsiteY1" fmla="*/ 0 h 275282"/>
                  <a:gd name="connsiteX2" fmla="*/ 1088067 w 1088067"/>
                  <a:gd name="connsiteY2" fmla="*/ 273841 h 275282"/>
                  <a:gd name="connsiteX3" fmla="*/ 0 w 1088067"/>
                  <a:gd name="connsiteY3" fmla="*/ 9007 h 275282"/>
                  <a:gd name="connsiteX0" fmla="*/ 0 w 1080138"/>
                  <a:gd name="connsiteY0" fmla="*/ 9007 h 259851"/>
                  <a:gd name="connsiteX1" fmla="*/ 402808 w 1080138"/>
                  <a:gd name="connsiteY1" fmla="*/ 0 h 259851"/>
                  <a:gd name="connsiteX2" fmla="*/ 1080138 w 1080138"/>
                  <a:gd name="connsiteY2" fmla="*/ 250446 h 259851"/>
                  <a:gd name="connsiteX3" fmla="*/ 0 w 1080138"/>
                  <a:gd name="connsiteY3" fmla="*/ 9007 h 259851"/>
                  <a:gd name="connsiteX0" fmla="*/ 0 w 1080138"/>
                  <a:gd name="connsiteY0" fmla="*/ 9007 h 291041"/>
                  <a:gd name="connsiteX1" fmla="*/ 402808 w 1080138"/>
                  <a:gd name="connsiteY1" fmla="*/ 0 h 291041"/>
                  <a:gd name="connsiteX2" fmla="*/ 1080138 w 1080138"/>
                  <a:gd name="connsiteY2" fmla="*/ 250446 h 291041"/>
                  <a:gd name="connsiteX3" fmla="*/ 0 w 1080138"/>
                  <a:gd name="connsiteY3" fmla="*/ 9007 h 29104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0138" h="293371">
                    <a:moveTo>
                      <a:pt x="0" y="9007"/>
                    </a:moveTo>
                    <a:cubicBezTo>
                      <a:pt x="191276" y="128482"/>
                      <a:pt x="297111" y="93328"/>
                      <a:pt x="402808" y="0"/>
                    </a:cubicBezTo>
                    <a:cubicBezTo>
                      <a:pt x="586231" y="108077"/>
                      <a:pt x="535379" y="179240"/>
                      <a:pt x="1080138" y="250446"/>
                    </a:cubicBezTo>
                    <a:cubicBezTo>
                      <a:pt x="844355" y="302622"/>
                      <a:pt x="304488" y="374440"/>
                      <a:pt x="0" y="9007"/>
                    </a:cubicBezTo>
                    <a:close/>
                  </a:path>
                </a:pathLst>
              </a:custGeom>
              <a:gradFill flip="none" rotWithShape="1">
                <a:gsLst>
                  <a:gs pos="69000">
                    <a:srgbClr val="0091C4"/>
                  </a:gs>
                  <a:gs pos="0">
                    <a:srgbClr val="00A1DA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7FF40ED-65A1-4F2C-B8D4-30ED17732F01}"/>
                </a:ext>
              </a:extLst>
            </p:cNvPr>
            <p:cNvSpPr txBox="1"/>
            <p:nvPr/>
          </p:nvSpPr>
          <p:spPr>
            <a:xfrm>
              <a:off x="2698862" y="1880622"/>
              <a:ext cx="2052112" cy="294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097280"/>
              <a:r>
                <a:rPr lang="en-US" sz="1700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Inspecting Dataset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DC28827-90BA-4BED-B06B-CEE966E3C2AF}"/>
              </a:ext>
            </a:extLst>
          </p:cNvPr>
          <p:cNvGrpSpPr/>
          <p:nvPr/>
        </p:nvGrpSpPr>
        <p:grpSpPr>
          <a:xfrm>
            <a:off x="4283677" y="1507741"/>
            <a:ext cx="467880" cy="777321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CAB0AB3-E831-4233-BF41-7C93C37474BA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B3C1A5A-8C12-474E-A329-402E5FDC4365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6" name="Trapezoid 10">
              <a:extLst>
                <a:ext uri="{FF2B5EF4-FFF2-40B4-BE49-F238E27FC236}">
                  <a16:creationId xmlns:a16="http://schemas.microsoft.com/office/drawing/2014/main" id="{E1E5144C-43A5-4F4A-856C-D0D5C6E94356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F0C8257-48DE-4EE1-A5C3-DCEA1CDA1293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2CF66F4-F3FD-48AB-9D13-006C3172DDA8}"/>
              </a:ext>
            </a:extLst>
          </p:cNvPr>
          <p:cNvGrpSpPr/>
          <p:nvPr/>
        </p:nvGrpSpPr>
        <p:grpSpPr>
          <a:xfrm>
            <a:off x="7173983" y="1507281"/>
            <a:ext cx="467880" cy="757130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9461C5E-3351-436E-B38C-FCC9C8B9BC0B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F9D5A17-E7EB-460D-80D8-42B1CC056D8B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Trapezoid 10">
              <a:extLst>
                <a:ext uri="{FF2B5EF4-FFF2-40B4-BE49-F238E27FC236}">
                  <a16:creationId xmlns:a16="http://schemas.microsoft.com/office/drawing/2014/main" id="{00F34463-6DAD-42C7-8A0D-0D547C0F9701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854B1F9-41AE-42C9-90AF-E85BCE423BFA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9326A02-F5AB-440F-95F2-67AE523CF330}"/>
              </a:ext>
            </a:extLst>
          </p:cNvPr>
          <p:cNvGrpSpPr/>
          <p:nvPr/>
        </p:nvGrpSpPr>
        <p:grpSpPr>
          <a:xfrm>
            <a:off x="10064288" y="1507741"/>
            <a:ext cx="467880" cy="736019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0C8951E-5E25-4C45-8DA1-B30490451F64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D95E8CF-EACF-4637-9C13-C9263E849896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solidFill>
              <a:srgbClr val="D236A5"/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6" name="Trapezoid 10">
              <a:extLst>
                <a:ext uri="{FF2B5EF4-FFF2-40B4-BE49-F238E27FC236}">
                  <a16:creationId xmlns:a16="http://schemas.microsoft.com/office/drawing/2014/main" id="{C03FF976-880A-4455-818E-3CFD61D3A2F3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D236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EBA5769-B50B-4FF6-8268-F1DA1198A5E0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solidFill>
              <a:srgbClr val="D236A5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BE4C483-ECAD-44FA-96B3-111474E6DC33}"/>
              </a:ext>
            </a:extLst>
          </p:cNvPr>
          <p:cNvGrpSpPr/>
          <p:nvPr/>
        </p:nvGrpSpPr>
        <p:grpSpPr>
          <a:xfrm>
            <a:off x="12954592" y="1507741"/>
            <a:ext cx="467880" cy="715368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AB92A58-AD36-415E-A222-21EEEC7947F3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E2361FD-28BE-4248-B52F-973567F3B3C2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Trapezoid 10">
              <a:extLst>
                <a:ext uri="{FF2B5EF4-FFF2-40B4-BE49-F238E27FC236}">
                  <a16:creationId xmlns:a16="http://schemas.microsoft.com/office/drawing/2014/main" id="{16305205-24B1-4A7C-B6BF-5FF92636CC2B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5AADBE1-5A76-4130-A3E3-A246C29679C2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2809115-BC63-479B-A7E3-B90DAE554C4C}"/>
              </a:ext>
            </a:extLst>
          </p:cNvPr>
          <p:cNvGrpSpPr/>
          <p:nvPr/>
        </p:nvGrpSpPr>
        <p:grpSpPr>
          <a:xfrm>
            <a:off x="479029" y="1986190"/>
            <a:ext cx="2693399" cy="2921412"/>
            <a:chOff x="399190" y="1655158"/>
            <a:chExt cx="2244499" cy="243451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9AA90E7-0F50-4C7E-AE17-B422819F6C15}"/>
                </a:ext>
              </a:extLst>
            </p:cNvPr>
            <p:cNvGrpSpPr/>
            <p:nvPr/>
          </p:nvGrpSpPr>
          <p:grpSpPr>
            <a:xfrm>
              <a:off x="399190" y="1655158"/>
              <a:ext cx="2244499" cy="2434510"/>
              <a:chOff x="2728686" y="1944914"/>
              <a:chExt cx="3055724" cy="331441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2149E3A-A61D-4E93-A21B-94876A0667C5}"/>
                  </a:ext>
                </a:extLst>
              </p:cNvPr>
              <p:cNvSpPr/>
              <p:nvPr/>
            </p:nvSpPr>
            <p:spPr>
              <a:xfrm rot="21437240">
                <a:off x="2809292" y="2738915"/>
                <a:ext cx="2975118" cy="2520409"/>
              </a:xfrm>
              <a:prstGeom prst="rect">
                <a:avLst/>
              </a:prstGeom>
              <a:solidFill>
                <a:schemeClr val="tx1">
                  <a:alpha val="56000"/>
                </a:schemeClr>
              </a:solidFill>
              <a:ln>
                <a:noFill/>
              </a:ln>
              <a:effectLst>
                <a:softEdge rad="457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" name="Rectangle: Top Corners One Rounded and One Snipped 4">
                <a:extLst>
                  <a:ext uri="{FF2B5EF4-FFF2-40B4-BE49-F238E27FC236}">
                    <a16:creationId xmlns:a16="http://schemas.microsoft.com/office/drawing/2014/main" id="{192CABDA-48E9-4A9F-88DA-2E05F248400E}"/>
                  </a:ext>
                </a:extLst>
              </p:cNvPr>
              <p:cNvSpPr/>
              <p:nvPr/>
            </p:nvSpPr>
            <p:spPr>
              <a:xfrm rot="10800000">
                <a:off x="2728686" y="1944914"/>
                <a:ext cx="2496458" cy="2641600"/>
              </a:xfrm>
              <a:prstGeom prst="snipRoundRect">
                <a:avLst>
                  <a:gd name="adj1" fmla="val 29018"/>
                  <a:gd name="adj2" fmla="val 0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0" name="Right Triangle 19">
                <a:extLst>
                  <a:ext uri="{FF2B5EF4-FFF2-40B4-BE49-F238E27FC236}">
                    <a16:creationId xmlns:a16="http://schemas.microsoft.com/office/drawing/2014/main" id="{1B87133E-D4E1-49DB-8C13-45A402AB559B}"/>
                  </a:ext>
                </a:extLst>
              </p:cNvPr>
              <p:cNvSpPr/>
              <p:nvPr/>
            </p:nvSpPr>
            <p:spPr>
              <a:xfrm rot="20055388" flipH="1">
                <a:off x="4483047" y="4162710"/>
                <a:ext cx="820305" cy="293371"/>
              </a:xfrm>
              <a:custGeom>
                <a:avLst/>
                <a:gdLst>
                  <a:gd name="connsiteX0" fmla="*/ 0 w 749372"/>
                  <a:gd name="connsiteY0" fmla="*/ 235741 h 235741"/>
                  <a:gd name="connsiteX1" fmla="*/ 0 w 749372"/>
                  <a:gd name="connsiteY1" fmla="*/ 0 h 235741"/>
                  <a:gd name="connsiteX2" fmla="*/ 749372 w 749372"/>
                  <a:gd name="connsiteY2" fmla="*/ 235741 h 235741"/>
                  <a:gd name="connsiteX3" fmla="*/ 0 w 749372"/>
                  <a:gd name="connsiteY3" fmla="*/ 235741 h 235741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43349"/>
                  <a:gd name="connsiteX1" fmla="*/ 383458 w 1132830"/>
                  <a:gd name="connsiteY1" fmla="*/ 7608 h 243349"/>
                  <a:gd name="connsiteX2" fmla="*/ 1132830 w 1132830"/>
                  <a:gd name="connsiteY2" fmla="*/ 243349 h 243349"/>
                  <a:gd name="connsiteX3" fmla="*/ 0 w 1132830"/>
                  <a:gd name="connsiteY3" fmla="*/ 0 h 24334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132830"/>
                  <a:gd name="connsiteY0" fmla="*/ 0 h 272989"/>
                  <a:gd name="connsiteX1" fmla="*/ 383458 w 1132830"/>
                  <a:gd name="connsiteY1" fmla="*/ 7608 h 272989"/>
                  <a:gd name="connsiteX2" fmla="*/ 1132830 w 1132830"/>
                  <a:gd name="connsiteY2" fmla="*/ 243349 h 272989"/>
                  <a:gd name="connsiteX3" fmla="*/ 0 w 1132830"/>
                  <a:gd name="connsiteY3" fmla="*/ 0 h 272989"/>
                  <a:gd name="connsiteX0" fmla="*/ 0 w 1086202"/>
                  <a:gd name="connsiteY0" fmla="*/ 0 h 291651"/>
                  <a:gd name="connsiteX1" fmla="*/ 383458 w 1086202"/>
                  <a:gd name="connsiteY1" fmla="*/ 7608 h 291651"/>
                  <a:gd name="connsiteX2" fmla="*/ 1086202 w 1086202"/>
                  <a:gd name="connsiteY2" fmla="*/ 272983 h 291651"/>
                  <a:gd name="connsiteX3" fmla="*/ 0 w 1086202"/>
                  <a:gd name="connsiteY3" fmla="*/ 0 h 291651"/>
                  <a:gd name="connsiteX0" fmla="*/ 0 w 1086202"/>
                  <a:gd name="connsiteY0" fmla="*/ 0 h 280606"/>
                  <a:gd name="connsiteX1" fmla="*/ 383458 w 1086202"/>
                  <a:gd name="connsiteY1" fmla="*/ 7608 h 280606"/>
                  <a:gd name="connsiteX2" fmla="*/ 1086202 w 1086202"/>
                  <a:gd name="connsiteY2" fmla="*/ 272983 h 280606"/>
                  <a:gd name="connsiteX3" fmla="*/ 0 w 1086202"/>
                  <a:gd name="connsiteY3" fmla="*/ 0 h 280606"/>
                  <a:gd name="connsiteX0" fmla="*/ 0 w 1068717"/>
                  <a:gd name="connsiteY0" fmla="*/ 0 h 286234"/>
                  <a:gd name="connsiteX1" fmla="*/ 383458 w 1068717"/>
                  <a:gd name="connsiteY1" fmla="*/ 7608 h 286234"/>
                  <a:gd name="connsiteX2" fmla="*/ 1068717 w 1068717"/>
                  <a:gd name="connsiteY2" fmla="*/ 281449 h 286234"/>
                  <a:gd name="connsiteX3" fmla="*/ 0 w 1068717"/>
                  <a:gd name="connsiteY3" fmla="*/ 0 h 286234"/>
                  <a:gd name="connsiteX0" fmla="*/ 0 w 1057061"/>
                  <a:gd name="connsiteY0" fmla="*/ 0 h 286234"/>
                  <a:gd name="connsiteX1" fmla="*/ 371802 w 1057061"/>
                  <a:gd name="connsiteY1" fmla="*/ 7608 h 286234"/>
                  <a:gd name="connsiteX2" fmla="*/ 1057061 w 1057061"/>
                  <a:gd name="connsiteY2" fmla="*/ 281449 h 286234"/>
                  <a:gd name="connsiteX3" fmla="*/ 0 w 1057061"/>
                  <a:gd name="connsiteY3" fmla="*/ 0 h 286234"/>
                  <a:gd name="connsiteX0" fmla="*/ 0 w 1088067"/>
                  <a:gd name="connsiteY0" fmla="*/ 9007 h 284403"/>
                  <a:gd name="connsiteX1" fmla="*/ 402808 w 1088067"/>
                  <a:gd name="connsiteY1" fmla="*/ 0 h 284403"/>
                  <a:gd name="connsiteX2" fmla="*/ 1088067 w 1088067"/>
                  <a:gd name="connsiteY2" fmla="*/ 273841 h 284403"/>
                  <a:gd name="connsiteX3" fmla="*/ 0 w 1088067"/>
                  <a:gd name="connsiteY3" fmla="*/ 9007 h 284403"/>
                  <a:gd name="connsiteX0" fmla="*/ 0 w 1088067"/>
                  <a:gd name="connsiteY0" fmla="*/ 9007 h 275282"/>
                  <a:gd name="connsiteX1" fmla="*/ 402808 w 1088067"/>
                  <a:gd name="connsiteY1" fmla="*/ 0 h 275282"/>
                  <a:gd name="connsiteX2" fmla="*/ 1088067 w 1088067"/>
                  <a:gd name="connsiteY2" fmla="*/ 273841 h 275282"/>
                  <a:gd name="connsiteX3" fmla="*/ 0 w 1088067"/>
                  <a:gd name="connsiteY3" fmla="*/ 9007 h 275282"/>
                  <a:gd name="connsiteX0" fmla="*/ 0 w 1080138"/>
                  <a:gd name="connsiteY0" fmla="*/ 9007 h 259851"/>
                  <a:gd name="connsiteX1" fmla="*/ 402808 w 1080138"/>
                  <a:gd name="connsiteY1" fmla="*/ 0 h 259851"/>
                  <a:gd name="connsiteX2" fmla="*/ 1080138 w 1080138"/>
                  <a:gd name="connsiteY2" fmla="*/ 250446 h 259851"/>
                  <a:gd name="connsiteX3" fmla="*/ 0 w 1080138"/>
                  <a:gd name="connsiteY3" fmla="*/ 9007 h 259851"/>
                  <a:gd name="connsiteX0" fmla="*/ 0 w 1080138"/>
                  <a:gd name="connsiteY0" fmla="*/ 9007 h 291041"/>
                  <a:gd name="connsiteX1" fmla="*/ 402808 w 1080138"/>
                  <a:gd name="connsiteY1" fmla="*/ 0 h 291041"/>
                  <a:gd name="connsiteX2" fmla="*/ 1080138 w 1080138"/>
                  <a:gd name="connsiteY2" fmla="*/ 250446 h 291041"/>
                  <a:gd name="connsiteX3" fmla="*/ 0 w 1080138"/>
                  <a:gd name="connsiteY3" fmla="*/ 9007 h 29104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  <a:gd name="connsiteX0" fmla="*/ 0 w 1080138"/>
                  <a:gd name="connsiteY0" fmla="*/ 9007 h 293371"/>
                  <a:gd name="connsiteX1" fmla="*/ 402808 w 1080138"/>
                  <a:gd name="connsiteY1" fmla="*/ 0 h 293371"/>
                  <a:gd name="connsiteX2" fmla="*/ 1080138 w 1080138"/>
                  <a:gd name="connsiteY2" fmla="*/ 250446 h 293371"/>
                  <a:gd name="connsiteX3" fmla="*/ 0 w 1080138"/>
                  <a:gd name="connsiteY3" fmla="*/ 9007 h 29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0138" h="293371">
                    <a:moveTo>
                      <a:pt x="0" y="9007"/>
                    </a:moveTo>
                    <a:cubicBezTo>
                      <a:pt x="191276" y="128482"/>
                      <a:pt x="297111" y="93328"/>
                      <a:pt x="402808" y="0"/>
                    </a:cubicBezTo>
                    <a:cubicBezTo>
                      <a:pt x="586231" y="108077"/>
                      <a:pt x="535379" y="179240"/>
                      <a:pt x="1080138" y="250446"/>
                    </a:cubicBezTo>
                    <a:cubicBezTo>
                      <a:pt x="844355" y="302622"/>
                      <a:pt x="304488" y="374440"/>
                      <a:pt x="0" y="9007"/>
                    </a:cubicBezTo>
                    <a:close/>
                  </a:path>
                </a:pathLst>
              </a:custGeom>
              <a:gradFill flip="none" rotWithShape="1">
                <a:gsLst>
                  <a:gs pos="69000">
                    <a:srgbClr val="C79200"/>
                  </a:gs>
                  <a:gs pos="0">
                    <a:srgbClr val="E6AA00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en-US" sz="216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54E39D1-F7C8-4EB3-B988-25DA395E327A}"/>
                </a:ext>
              </a:extLst>
            </p:cNvPr>
            <p:cNvSpPr txBox="1"/>
            <p:nvPr/>
          </p:nvSpPr>
          <p:spPr>
            <a:xfrm>
              <a:off x="457233" y="1880622"/>
              <a:ext cx="17515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097280"/>
              <a:r>
                <a:rPr lang="en-US" b="1" dirty="0">
                  <a:solidFill>
                    <a:prstClr val="black"/>
                  </a:solidFill>
                  <a:latin typeface="Century Gothic" panose="020B0502020202020204" pitchFamily="34" charset="0"/>
                </a:rPr>
                <a:t>Loading the Data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5CD0D46-ADEE-400D-9E15-B8FF15E2D054}"/>
              </a:ext>
            </a:extLst>
          </p:cNvPr>
          <p:cNvGrpSpPr/>
          <p:nvPr/>
        </p:nvGrpSpPr>
        <p:grpSpPr>
          <a:xfrm rot="21236315">
            <a:off x="409728" y="4585542"/>
            <a:ext cx="2279765" cy="2661930"/>
            <a:chOff x="395817" y="4200036"/>
            <a:chExt cx="1899792" cy="1447412"/>
          </a:xfrm>
          <a:solidFill>
            <a:schemeClr val="bg1"/>
          </a:solidFill>
          <a:effectLst>
            <a:outerShdw blurRad="317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38081810-0FDB-44B7-894D-F75DCA0570EB}"/>
                </a:ext>
              </a:extLst>
            </p:cNvPr>
            <p:cNvSpPr txBox="1"/>
            <p:nvPr/>
          </p:nvSpPr>
          <p:spPr>
            <a:xfrm>
              <a:off x="395817" y="4200036"/>
              <a:ext cx="1884145" cy="5857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US" sz="16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US" sz="16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Importing of Libraries &amp; Loading the Data</a:t>
              </a:r>
            </a:p>
            <a:p>
              <a:pPr algn="ctr" defTabSz="1097280"/>
              <a:endParaRPr lang="en-US" sz="16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1AD0748-CC0D-4898-9EE0-2280E4355C73}"/>
                </a:ext>
              </a:extLst>
            </p:cNvPr>
            <p:cNvSpPr txBox="1"/>
            <p:nvPr/>
          </p:nvSpPr>
          <p:spPr>
            <a:xfrm rot="21531099">
              <a:off x="404183" y="4693542"/>
              <a:ext cx="1891426" cy="95390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IN" sz="12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Libraries Used: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Utilized Pandas and NumPy for data manipulation.</a:t>
              </a: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Data Source: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Loaded the dataset from an Excel file located on the local drive.</a:t>
              </a:r>
              <a:endParaRPr lang="en-US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B5BD783E-F45C-45D8-BFA1-DC314276109C}"/>
              </a:ext>
            </a:extLst>
          </p:cNvPr>
          <p:cNvSpPr txBox="1"/>
          <p:nvPr/>
        </p:nvSpPr>
        <p:spPr>
          <a:xfrm>
            <a:off x="1826420" y="204215"/>
            <a:ext cx="95240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4320" dirty="0">
                <a:solidFill>
                  <a:srgbClr val="002060"/>
                </a:solidFill>
                <a:latin typeface="Russo One" panose="020B0604020202020204" charset="0"/>
              </a:rPr>
              <a:t>Data Exploration Summary</a:t>
            </a:r>
          </a:p>
        </p:txBody>
      </p:sp>
      <p:sp>
        <p:nvSpPr>
          <p:cNvPr id="78" name="Rectangle 21">
            <a:extLst>
              <a:ext uri="{FF2B5EF4-FFF2-40B4-BE49-F238E27FC236}">
                <a16:creationId xmlns:a16="http://schemas.microsoft.com/office/drawing/2014/main" id="{777CF810-8BD5-4CC1-8636-B969E1CA6D1C}"/>
              </a:ext>
            </a:extLst>
          </p:cNvPr>
          <p:cNvSpPr/>
          <p:nvPr/>
        </p:nvSpPr>
        <p:spPr>
          <a:xfrm rot="15142371">
            <a:off x="1214124" y="4174435"/>
            <a:ext cx="1057476" cy="489242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fr-FR" sz="216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3528074-1478-461B-99CC-09B9E29A2A24}"/>
              </a:ext>
            </a:extLst>
          </p:cNvPr>
          <p:cNvGrpSpPr/>
          <p:nvPr/>
        </p:nvGrpSpPr>
        <p:grpSpPr>
          <a:xfrm rot="270453">
            <a:off x="3156885" y="4460578"/>
            <a:ext cx="2270385" cy="2778181"/>
            <a:chOff x="395817" y="4146653"/>
            <a:chExt cx="1891988" cy="2315149"/>
          </a:xfrm>
          <a:solidFill>
            <a:schemeClr val="bg1"/>
          </a:solidFill>
          <a:effectLst>
            <a:outerShdw blurRad="317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5B8056D-8E26-44AF-9F0A-645D9AFC30A3}"/>
                </a:ext>
              </a:extLst>
            </p:cNvPr>
            <p:cNvSpPr txBox="1"/>
            <p:nvPr/>
          </p:nvSpPr>
          <p:spPr>
            <a:xfrm>
              <a:off x="395817" y="4146653"/>
              <a:ext cx="1884145" cy="69249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US" sz="16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US" sz="16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Inspecting Dataset &amp; Statistics Summary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FF86B88-37FF-4E48-BD56-277BEE9A26A6}"/>
                </a:ext>
              </a:extLst>
            </p:cNvPr>
            <p:cNvSpPr txBox="1"/>
            <p:nvPr/>
          </p:nvSpPr>
          <p:spPr>
            <a:xfrm>
              <a:off x="396379" y="4833150"/>
              <a:ext cx="1891426" cy="162865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r>
                <a:rPr lang="en-IN" sz="11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First Few Rows: </a:t>
              </a:r>
              <a:r>
                <a:rPr lang="en-IN" sz="11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Displayed the initial rows using data.head()</a:t>
              </a:r>
            </a:p>
            <a:p>
              <a:pPr algn="ctr" defTabSz="1097280"/>
              <a:endParaRPr lang="en-IN" sz="11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1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DataFrame Info: </a:t>
              </a:r>
              <a:r>
                <a:rPr lang="en-IN" sz="11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Used data.info() to check the structure and data types.</a:t>
              </a:r>
            </a:p>
            <a:p>
              <a:pPr algn="ctr" defTabSz="1097280"/>
              <a:endParaRPr lang="en-IN" sz="11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1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Summary Statistics: </a:t>
              </a:r>
              <a:r>
                <a:rPr lang="en-IN" sz="11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Generated descriptive statistics with data.describe() to analyze distributions.</a:t>
              </a:r>
              <a:endParaRPr lang="en-US" sz="11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02" name="Rectangle 21">
            <a:extLst>
              <a:ext uri="{FF2B5EF4-FFF2-40B4-BE49-F238E27FC236}">
                <a16:creationId xmlns:a16="http://schemas.microsoft.com/office/drawing/2014/main" id="{38CB00ED-884C-41A9-AA2A-21ADDBBBD0E5}"/>
              </a:ext>
            </a:extLst>
          </p:cNvPr>
          <p:cNvSpPr/>
          <p:nvPr/>
        </p:nvSpPr>
        <p:spPr>
          <a:xfrm rot="15142371">
            <a:off x="4119328" y="4294269"/>
            <a:ext cx="1057476" cy="489242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FFFF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fr-FR" sz="216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B23478E1-821D-4672-901E-56F79302C264}"/>
              </a:ext>
            </a:extLst>
          </p:cNvPr>
          <p:cNvGrpSpPr/>
          <p:nvPr/>
        </p:nvGrpSpPr>
        <p:grpSpPr>
          <a:xfrm rot="670147">
            <a:off x="6020392" y="4421001"/>
            <a:ext cx="2269711" cy="2894277"/>
            <a:chOff x="391822" y="4131266"/>
            <a:chExt cx="1891426" cy="2411897"/>
          </a:xfrm>
          <a:solidFill>
            <a:schemeClr val="bg1"/>
          </a:solidFill>
          <a:effectLst>
            <a:outerShdw blurRad="317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02D30B9-7B6C-4225-8804-E9E6775C5AAB}"/>
                </a:ext>
              </a:extLst>
            </p:cNvPr>
            <p:cNvSpPr txBox="1"/>
            <p:nvPr/>
          </p:nvSpPr>
          <p:spPr>
            <a:xfrm>
              <a:off x="395816" y="4131266"/>
              <a:ext cx="1884145" cy="7232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US" sz="168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US" sz="168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Missing Values &amp; Dataset Size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36BF8029-D4BE-41C6-8E6F-0995FAF0730E}"/>
                </a:ext>
              </a:extLst>
            </p:cNvPr>
            <p:cNvSpPr txBox="1"/>
            <p:nvPr/>
          </p:nvSpPr>
          <p:spPr>
            <a:xfrm rot="21583746">
              <a:off x="391822" y="4773449"/>
              <a:ext cx="1891426" cy="176971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IN" sz="12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Check for Missing Values: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Used data.isnull().sum() to inspect for any missing entries in the dataset.</a:t>
              </a: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Dataset Size: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541 rows and 12 columns  </a:t>
              </a: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   </a:t>
              </a:r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Missing Values: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None</a:t>
              </a:r>
            </a:p>
            <a:p>
              <a:pPr algn="ctr" defTabSz="1097280"/>
              <a:endParaRPr lang="en-US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06" name="Rectangle 21">
            <a:extLst>
              <a:ext uri="{FF2B5EF4-FFF2-40B4-BE49-F238E27FC236}">
                <a16:creationId xmlns:a16="http://schemas.microsoft.com/office/drawing/2014/main" id="{021F7ED3-8BEA-4598-92C2-A3F55CA87893}"/>
              </a:ext>
            </a:extLst>
          </p:cNvPr>
          <p:cNvSpPr/>
          <p:nvPr/>
        </p:nvSpPr>
        <p:spPr>
          <a:xfrm rot="15142371">
            <a:off x="6918154" y="4235101"/>
            <a:ext cx="1057476" cy="489242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fr-FR" sz="216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7F8F35E-8AB5-41B5-B9AC-77D1B424261F}"/>
              </a:ext>
            </a:extLst>
          </p:cNvPr>
          <p:cNvGrpSpPr/>
          <p:nvPr/>
        </p:nvGrpSpPr>
        <p:grpSpPr>
          <a:xfrm rot="21371849">
            <a:off x="8885388" y="4323089"/>
            <a:ext cx="2269711" cy="2835774"/>
            <a:chOff x="388536" y="4069710"/>
            <a:chExt cx="1891426" cy="2363146"/>
          </a:xfrm>
          <a:solidFill>
            <a:schemeClr val="bg1"/>
          </a:solidFill>
          <a:effectLst>
            <a:outerShdw blurRad="317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677FE913-94CD-402C-B98E-8C68CFB59B2C}"/>
                </a:ext>
              </a:extLst>
            </p:cNvPr>
            <p:cNvSpPr txBox="1"/>
            <p:nvPr/>
          </p:nvSpPr>
          <p:spPr>
            <a:xfrm>
              <a:off x="395817" y="4069710"/>
              <a:ext cx="1884145" cy="8463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US" sz="15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US" sz="15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Identifying Categorical Columns</a:t>
              </a:r>
            </a:p>
            <a:p>
              <a:pPr algn="ctr" defTabSz="1097280"/>
              <a:endParaRPr lang="en-US" sz="15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C640CBD3-F590-4BCB-95DF-6FDC3F7EE062}"/>
                </a:ext>
              </a:extLst>
            </p:cNvPr>
            <p:cNvSpPr txBox="1"/>
            <p:nvPr/>
          </p:nvSpPr>
          <p:spPr>
            <a:xfrm>
              <a:off x="388536" y="4663140"/>
              <a:ext cx="1891426" cy="17697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IN" sz="12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Identified Columns: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Extracted categorical columns using data.select_dtypes(include=['object’])</a:t>
              </a: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Categorical Features Found: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Model, Brand, Colour Family, Rear Camera, Front Camera, Processor_</a:t>
              </a:r>
              <a:endParaRPr lang="en-US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4" name="Rectangle 21">
            <a:extLst>
              <a:ext uri="{FF2B5EF4-FFF2-40B4-BE49-F238E27FC236}">
                <a16:creationId xmlns:a16="http://schemas.microsoft.com/office/drawing/2014/main" id="{1B051481-1C83-47B0-9BE5-A4B4FCF8059E}"/>
              </a:ext>
            </a:extLst>
          </p:cNvPr>
          <p:cNvSpPr/>
          <p:nvPr/>
        </p:nvSpPr>
        <p:spPr>
          <a:xfrm rot="15142371">
            <a:off x="9679499" y="4212671"/>
            <a:ext cx="1057476" cy="489242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fr-FR" sz="216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BE7ECA6-04D6-4789-AFF0-AFED6C803614}"/>
              </a:ext>
            </a:extLst>
          </p:cNvPr>
          <p:cNvGrpSpPr/>
          <p:nvPr/>
        </p:nvGrpSpPr>
        <p:grpSpPr>
          <a:xfrm rot="741899">
            <a:off x="11737334" y="4284052"/>
            <a:ext cx="2272629" cy="2824303"/>
            <a:chOff x="395817" y="4046628"/>
            <a:chExt cx="1893858" cy="2353588"/>
          </a:xfrm>
          <a:solidFill>
            <a:schemeClr val="bg1"/>
          </a:solidFill>
          <a:effectLst>
            <a:outerShdw blurRad="317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CB1FC64-EC47-4F8C-8F08-F3B9DA84F9B4}"/>
                </a:ext>
              </a:extLst>
            </p:cNvPr>
            <p:cNvSpPr txBox="1"/>
            <p:nvPr/>
          </p:nvSpPr>
          <p:spPr>
            <a:xfrm>
              <a:off x="395817" y="4046628"/>
              <a:ext cx="1884145" cy="89255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defTabSz="1097280"/>
              <a:endParaRPr lang="en-US" sz="168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US" sz="15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Identifying Categorical Columns</a:t>
              </a:r>
            </a:p>
            <a:p>
              <a:pPr defTabSz="1097280"/>
              <a:endParaRPr lang="en-US" sz="168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839E1C8F-5680-4451-8F49-4636BF4C3AC4}"/>
                </a:ext>
              </a:extLst>
            </p:cNvPr>
            <p:cNvSpPr txBox="1"/>
            <p:nvPr/>
          </p:nvSpPr>
          <p:spPr>
            <a:xfrm rot="21575211">
              <a:off x="398249" y="4784388"/>
              <a:ext cx="1891426" cy="161582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097280"/>
              <a:endParaRPr lang="en-IN" sz="1200" b="1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Identified Columns: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Extracted numerical columns with data.select_dtypes(include=['int64', 'float64'])</a:t>
              </a:r>
            </a:p>
            <a:p>
              <a:pPr algn="ctr" defTabSz="1097280"/>
              <a:endParaRPr lang="en-IN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  <a:p>
              <a:pPr algn="ctr" defTabSz="1097280"/>
              <a:r>
                <a:rPr lang="en-IN" sz="1200" b="1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Numerical Features Found: </a:t>
              </a:r>
              <a:r>
                <a:rPr lang="en-IN" sz="1200" dirty="0">
                  <a:solidFill>
                    <a:prstClr val="white">
                      <a:lumMod val="50000"/>
                    </a:prstClr>
                  </a:solidFill>
                  <a:latin typeface="Century Gothic" panose="020B0502020202020204" pitchFamily="34" charset="0"/>
                </a:rPr>
                <a:t>Memory, RAM, Battery_, Prize</a:t>
              </a:r>
              <a:endParaRPr lang="en-US" sz="1200" dirty="0">
                <a:solidFill>
                  <a:prstClr val="white">
                    <a:lumMod val="50000"/>
                  </a:prst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8" name="Rectangle 21">
            <a:extLst>
              <a:ext uri="{FF2B5EF4-FFF2-40B4-BE49-F238E27FC236}">
                <a16:creationId xmlns:a16="http://schemas.microsoft.com/office/drawing/2014/main" id="{A2EC432D-E673-4495-B45E-4B43944F7A20}"/>
              </a:ext>
            </a:extLst>
          </p:cNvPr>
          <p:cNvSpPr/>
          <p:nvPr/>
        </p:nvSpPr>
        <p:spPr>
          <a:xfrm rot="15142371">
            <a:off x="12739717" y="4104623"/>
            <a:ext cx="1057476" cy="489242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fr-FR" sz="216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82EE96-33D9-4FBD-A118-BCF2E6B33FB7}"/>
              </a:ext>
            </a:extLst>
          </p:cNvPr>
          <p:cNvGrpSpPr/>
          <p:nvPr/>
        </p:nvGrpSpPr>
        <p:grpSpPr>
          <a:xfrm>
            <a:off x="1349613" y="1507281"/>
            <a:ext cx="511640" cy="798431"/>
            <a:chOff x="3976915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F35C1D-2269-41CD-B0E2-5C2295B6E0FB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ADF4923-A416-4754-9761-0D6992BC5848}"/>
                </a:ext>
              </a:extLst>
            </p:cNvPr>
            <p:cNvSpPr/>
            <p:nvPr/>
          </p:nvSpPr>
          <p:spPr>
            <a:xfrm>
              <a:off x="3976915" y="1546638"/>
              <a:ext cx="421209" cy="421209"/>
            </a:xfrm>
            <a:prstGeom prst="ellipse">
              <a:avLst/>
            </a:prstGeom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51E5A6D4-1FE5-4DF4-AC44-AAE22CEF66A4}"/>
                </a:ext>
              </a:extLst>
            </p:cNvPr>
            <p:cNvSpPr/>
            <p:nvPr/>
          </p:nvSpPr>
          <p:spPr>
            <a:xfrm rot="1060331">
              <a:off x="4130545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DBB7020-8369-48CB-8B57-387983CE2605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17" name="Graphic 16">
            <a:extLst>
              <a:ext uri="{FF2B5EF4-FFF2-40B4-BE49-F238E27FC236}">
                <a16:creationId xmlns:a16="http://schemas.microsoft.com/office/drawing/2014/main" id="{073AB807-5206-1692-C932-CBC91A9C1B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51857" y="3062032"/>
            <a:ext cx="641948" cy="641948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EC9A44F4-B437-8746-3B70-79759A45C7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51018" y="3065025"/>
            <a:ext cx="447925" cy="637331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512FDFF5-80BD-3A5A-D21A-C0E3AA4BAB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93752" y="3024700"/>
            <a:ext cx="620692" cy="62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09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102" grpId="0" animBg="1"/>
      <p:bldP spid="106" grpId="0" animBg="1"/>
      <p:bldP spid="114" grpId="0" animBg="1"/>
      <p:bldP spid="1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9658" y="61283"/>
            <a:ext cx="9144000" cy="1449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Data Preprocessing</a:t>
            </a:r>
            <a:endParaRPr lang="en-US" sz="4400" dirty="0">
              <a:solidFill>
                <a:srgbClr val="002060"/>
              </a:solidFill>
              <a:latin typeface="Russo One" panose="020B0604020202020204" charset="0"/>
              <a:ea typeface="Nunito Semi Bold" pitchFamily="34" charset="-122"/>
              <a:cs typeface="Nunito Semi Bold" pitchFamily="34" charset="-120"/>
            </a:endParaRPr>
          </a:p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Univariate Analysis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3E68DF-52B2-0676-D7FC-29CFB3EDB836}"/>
              </a:ext>
            </a:extLst>
          </p:cNvPr>
          <p:cNvGrpSpPr/>
          <p:nvPr/>
        </p:nvGrpSpPr>
        <p:grpSpPr>
          <a:xfrm>
            <a:off x="119659" y="4114800"/>
            <a:ext cx="8752198" cy="3850747"/>
            <a:chOff x="837724" y="3425547"/>
            <a:chExt cx="7528439" cy="4006598"/>
          </a:xfrm>
        </p:grpSpPr>
        <p:sp>
          <p:nvSpPr>
            <p:cNvPr id="23" name="Shape 1">
              <a:extLst>
                <a:ext uri="{FF2B5EF4-FFF2-40B4-BE49-F238E27FC236}">
                  <a16:creationId xmlns:a16="http://schemas.microsoft.com/office/drawing/2014/main" id="{5D60D80A-2F7F-5256-D630-B1AA26A3C7A9}"/>
                </a:ext>
              </a:extLst>
            </p:cNvPr>
            <p:cNvSpPr/>
            <p:nvPr/>
          </p:nvSpPr>
          <p:spPr>
            <a:xfrm>
              <a:off x="5486399" y="5983002"/>
              <a:ext cx="2879763" cy="1449143"/>
            </a:xfrm>
            <a:prstGeom prst="roundRect">
              <a:avLst>
                <a:gd name="adj" fmla="val 14070"/>
              </a:avLst>
            </a:prstGeom>
            <a:solidFill>
              <a:srgbClr val="F3F3FF"/>
            </a:solidFill>
            <a:ln w="22860">
              <a:solidFill>
                <a:srgbClr val="00B050"/>
              </a:solidFill>
              <a:prstDash val="solid"/>
            </a:ln>
          </p:spPr>
        </p:sp>
        <p:sp>
          <p:nvSpPr>
            <p:cNvPr id="22" name="Shape 1">
              <a:extLst>
                <a:ext uri="{FF2B5EF4-FFF2-40B4-BE49-F238E27FC236}">
                  <a16:creationId xmlns:a16="http://schemas.microsoft.com/office/drawing/2014/main" id="{AF3E2BD5-8303-47B4-4D73-57BE811825BE}"/>
                </a:ext>
              </a:extLst>
            </p:cNvPr>
            <p:cNvSpPr/>
            <p:nvPr/>
          </p:nvSpPr>
          <p:spPr>
            <a:xfrm>
              <a:off x="1615558" y="5983002"/>
              <a:ext cx="2816185" cy="1449143"/>
            </a:xfrm>
            <a:prstGeom prst="roundRect">
              <a:avLst>
                <a:gd name="adj" fmla="val 14070"/>
              </a:avLst>
            </a:prstGeom>
            <a:solidFill>
              <a:srgbClr val="F3F3FF"/>
            </a:solidFill>
            <a:ln w="22860">
              <a:solidFill>
                <a:srgbClr val="E122A4"/>
              </a:solidFill>
              <a:prstDash val="solid"/>
            </a:ln>
          </p:spPr>
        </p:sp>
        <p:sp>
          <p:nvSpPr>
            <p:cNvPr id="21" name="Shape 1">
              <a:extLst>
                <a:ext uri="{FF2B5EF4-FFF2-40B4-BE49-F238E27FC236}">
                  <a16:creationId xmlns:a16="http://schemas.microsoft.com/office/drawing/2014/main" id="{4F803C20-C7C0-AD0C-A532-04010C6A0C55}"/>
                </a:ext>
              </a:extLst>
            </p:cNvPr>
            <p:cNvSpPr/>
            <p:nvPr/>
          </p:nvSpPr>
          <p:spPr>
            <a:xfrm>
              <a:off x="5486400" y="3875272"/>
              <a:ext cx="2879763" cy="1449143"/>
            </a:xfrm>
            <a:prstGeom prst="roundRect">
              <a:avLst>
                <a:gd name="adj" fmla="val 14070"/>
              </a:avLst>
            </a:prstGeom>
            <a:solidFill>
              <a:srgbClr val="F3F3FF"/>
            </a:solidFill>
            <a:ln w="22860">
              <a:solidFill>
                <a:srgbClr val="00B0F0"/>
              </a:solidFill>
              <a:prstDash val="solid"/>
            </a:ln>
          </p:spPr>
        </p:sp>
        <p:sp>
          <p:nvSpPr>
            <p:cNvPr id="20" name="Shape 1">
              <a:extLst>
                <a:ext uri="{FF2B5EF4-FFF2-40B4-BE49-F238E27FC236}">
                  <a16:creationId xmlns:a16="http://schemas.microsoft.com/office/drawing/2014/main" id="{04CACFF6-891B-9237-0FEA-33711746F9C8}"/>
                </a:ext>
              </a:extLst>
            </p:cNvPr>
            <p:cNvSpPr/>
            <p:nvPr/>
          </p:nvSpPr>
          <p:spPr>
            <a:xfrm>
              <a:off x="1615559" y="3875272"/>
              <a:ext cx="2836783" cy="1449143"/>
            </a:xfrm>
            <a:prstGeom prst="roundRect">
              <a:avLst>
                <a:gd name="adj" fmla="val 14070"/>
              </a:avLst>
            </a:prstGeom>
            <a:solidFill>
              <a:srgbClr val="F3F3FF"/>
            </a:solidFill>
            <a:ln w="22860">
              <a:solidFill>
                <a:srgbClr val="2D4DF2"/>
              </a:solidFill>
              <a:prstDash val="solid"/>
            </a:ln>
          </p:spPr>
        </p:sp>
        <p:sp>
          <p:nvSpPr>
            <p:cNvPr id="4" name="Shape 1"/>
            <p:cNvSpPr/>
            <p:nvPr/>
          </p:nvSpPr>
          <p:spPr>
            <a:xfrm>
              <a:off x="837724" y="3425547"/>
              <a:ext cx="538520" cy="538520"/>
            </a:xfrm>
            <a:prstGeom prst="roundRect">
              <a:avLst>
                <a:gd name="adj" fmla="val 66677"/>
              </a:avLst>
            </a:prstGeom>
            <a:solidFill>
              <a:srgbClr val="F3F3FF"/>
            </a:solidFill>
            <a:ln w="22860">
              <a:solidFill>
                <a:srgbClr val="2D4DF2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005602" y="3525798"/>
              <a:ext cx="202763" cy="3378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26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5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Nunito Semi Bold" pitchFamily="34" charset="0"/>
                  <a:ea typeface="Nunito Semi Bold" pitchFamily="34" charset="-122"/>
                  <a:cs typeface="Nunito Semi Bold" pitchFamily="34" charset="-120"/>
                </a:rPr>
                <a:t>1</a:t>
              </a:r>
              <a:endParaRPr kumimoji="0" lang="en-US" sz="26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1615559" y="3425547"/>
              <a:ext cx="2816185" cy="3519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ts val="27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Lucida Handwriting" panose="03010101010101010101" pitchFamily="66" charset="0"/>
                  <a:ea typeface="Nunito Semi Bold" pitchFamily="34" charset="-122"/>
                  <a:cs typeface="Nunito Semi Bold" pitchFamily="34" charset="-120"/>
                </a:rPr>
                <a:t>Memory and RAM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Handwriting" panose="03010101010101010101" pitchFamily="66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1752602" y="4008173"/>
              <a:ext cx="2579914" cy="11490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Comic Sans MS" panose="030F0702030302020204" pitchFamily="66" charset="0"/>
                  <a:ea typeface="Verdana" panose="020B0604030504040204" pitchFamily="34" charset="0"/>
                  <a:cs typeface="PT Sans" pitchFamily="34" charset="-120"/>
                </a:rPr>
                <a:t>Most devices have 128GB or 64GB of memory and 4GB or 8GB of RAM.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  <a:ea typeface="Verdana" panose="020B0604030504040204" pitchFamily="34" charset="0"/>
              </a:endParaRPr>
            </a:p>
          </p:txBody>
        </p:sp>
        <p:sp>
          <p:nvSpPr>
            <p:cNvPr id="8" name="Shape 5"/>
            <p:cNvSpPr/>
            <p:nvPr/>
          </p:nvSpPr>
          <p:spPr>
            <a:xfrm>
              <a:off x="4691658" y="3425547"/>
              <a:ext cx="538520" cy="538520"/>
            </a:xfrm>
            <a:prstGeom prst="roundRect">
              <a:avLst>
                <a:gd name="adj" fmla="val 66677"/>
              </a:avLst>
            </a:prstGeom>
            <a:solidFill>
              <a:srgbClr val="F3F3FF"/>
            </a:solidFill>
            <a:ln w="22860">
              <a:solidFill>
                <a:srgbClr val="018CE1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4859536" y="3525798"/>
              <a:ext cx="202763" cy="3378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26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5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Nunito Semi Bold" pitchFamily="34" charset="0"/>
                  <a:ea typeface="Nunito Semi Bold" pitchFamily="34" charset="-122"/>
                  <a:cs typeface="Nunito Semi Bold" pitchFamily="34" charset="-120"/>
                </a:rPr>
                <a:t>2</a:t>
              </a:r>
              <a:endParaRPr kumimoji="0" lang="en-US" sz="26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5469493" y="3425547"/>
              <a:ext cx="2816185" cy="3519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000" b="1" dirty="0">
                  <a:solidFill>
                    <a:srgbClr val="00002E"/>
                  </a:solidFill>
                  <a:latin typeface="Lucida Handwriting" panose="03010101010101010101" pitchFamily="66" charset="0"/>
                </a:rPr>
                <a:t>Battery Capacity</a:t>
              </a:r>
            </a:p>
          </p:txBody>
        </p:sp>
        <p:sp>
          <p:nvSpPr>
            <p:cNvPr id="11" name="Text 8"/>
            <p:cNvSpPr/>
            <p:nvPr/>
          </p:nvSpPr>
          <p:spPr>
            <a:xfrm>
              <a:off x="5584371" y="4223657"/>
              <a:ext cx="2721905" cy="8465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Comic Sans MS" panose="030F0702030302020204" pitchFamily="66" charset="0"/>
                  <a:ea typeface="PT Sans" pitchFamily="34" charset="-122"/>
                  <a:cs typeface="PT Sans" pitchFamily="34" charset="-120"/>
                </a:rPr>
                <a:t>The majority of phones have batteries around 5000mAh.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</a:endParaRPr>
            </a:p>
          </p:txBody>
        </p:sp>
        <p:sp>
          <p:nvSpPr>
            <p:cNvPr id="12" name="Shape 9"/>
            <p:cNvSpPr/>
            <p:nvPr/>
          </p:nvSpPr>
          <p:spPr>
            <a:xfrm>
              <a:off x="837724" y="5578673"/>
              <a:ext cx="538520" cy="538520"/>
            </a:xfrm>
            <a:prstGeom prst="roundRect">
              <a:avLst>
                <a:gd name="adj" fmla="val 66677"/>
              </a:avLst>
            </a:prstGeom>
            <a:solidFill>
              <a:srgbClr val="F3F3FF"/>
            </a:solidFill>
            <a:ln w="22860">
              <a:solidFill>
                <a:srgbClr val="DA33BF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1005602" y="5678924"/>
              <a:ext cx="202763" cy="3378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26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5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Nunito Semi Bold" pitchFamily="34" charset="0"/>
                  <a:ea typeface="Nunito Semi Bold" pitchFamily="34" charset="-122"/>
                  <a:cs typeface="Nunito Semi Bold" pitchFamily="34" charset="-120"/>
                </a:rPr>
                <a:t>3</a:t>
              </a:r>
              <a:endParaRPr kumimoji="0" lang="en-US" sz="26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Text 11"/>
            <p:cNvSpPr/>
            <p:nvPr/>
          </p:nvSpPr>
          <p:spPr>
            <a:xfrm>
              <a:off x="1615559" y="5578673"/>
              <a:ext cx="2816185" cy="3519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000" b="1" dirty="0">
                  <a:solidFill>
                    <a:srgbClr val="00002E"/>
                  </a:solidFill>
                  <a:latin typeface="Lucida Handwriting" panose="03010101010101010101" pitchFamily="66" charset="0"/>
                </a:rPr>
                <a:t>Mobile Height</a:t>
              </a:r>
            </a:p>
          </p:txBody>
        </p:sp>
        <p:sp>
          <p:nvSpPr>
            <p:cNvPr id="15" name="Text 12"/>
            <p:cNvSpPr/>
            <p:nvPr/>
          </p:nvSpPr>
          <p:spPr>
            <a:xfrm>
              <a:off x="1594960" y="6278234"/>
              <a:ext cx="2836783" cy="76604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Comic Sans MS" panose="030F0702030302020204" pitchFamily="66" charset="0"/>
                  <a:ea typeface="PT Sans" pitchFamily="34" charset="-122"/>
                  <a:cs typeface="PT Sans" pitchFamily="34" charset="-120"/>
                </a:rPr>
                <a:t>Most devices fall within the 15-17 units Height Range.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</a:endParaRPr>
            </a:p>
          </p:txBody>
        </p:sp>
        <p:sp>
          <p:nvSpPr>
            <p:cNvPr id="16" name="Shape 13"/>
            <p:cNvSpPr/>
            <p:nvPr/>
          </p:nvSpPr>
          <p:spPr>
            <a:xfrm>
              <a:off x="4691658" y="5578673"/>
              <a:ext cx="538520" cy="538520"/>
            </a:xfrm>
            <a:prstGeom prst="roundRect">
              <a:avLst>
                <a:gd name="adj" fmla="val 66677"/>
              </a:avLst>
            </a:prstGeom>
            <a:solidFill>
              <a:srgbClr val="F3F3FF"/>
            </a:solidFill>
            <a:ln w="22860">
              <a:solidFill>
                <a:srgbClr val="00B050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4859536" y="5678924"/>
              <a:ext cx="202763" cy="3378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26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5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Nunito Semi Bold" pitchFamily="34" charset="0"/>
                  <a:ea typeface="Nunito Semi Bold" pitchFamily="34" charset="-122"/>
                  <a:cs typeface="Nunito Semi Bold" pitchFamily="34" charset="-120"/>
                </a:rPr>
                <a:t>4</a:t>
              </a:r>
              <a:endParaRPr kumimoji="0" lang="en-US" sz="26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Text 15"/>
            <p:cNvSpPr/>
            <p:nvPr/>
          </p:nvSpPr>
          <p:spPr>
            <a:xfrm>
              <a:off x="5469493" y="5578673"/>
              <a:ext cx="2816185" cy="3519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000" b="1" dirty="0">
                  <a:solidFill>
                    <a:srgbClr val="00002E"/>
                  </a:solidFill>
                  <a:latin typeface="Lucida Handwriting" panose="03010101010101010101" pitchFamily="66" charset="0"/>
                </a:rPr>
                <a:t>Price Distribution</a:t>
              </a:r>
            </a:p>
          </p:txBody>
        </p:sp>
        <p:sp>
          <p:nvSpPr>
            <p:cNvPr id="19" name="Text 16"/>
            <p:cNvSpPr/>
            <p:nvPr/>
          </p:nvSpPr>
          <p:spPr>
            <a:xfrm>
              <a:off x="5584371" y="6309163"/>
              <a:ext cx="2721905" cy="81642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marR="0" lvl="0" indent="0" algn="ctr" defTabSz="914400" rtl="0" eaLnBrk="1" fontAlgn="auto" latinLnBrk="0" hangingPunct="1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2E"/>
                  </a:solidFill>
                  <a:effectLst/>
                  <a:uLnTx/>
                  <a:uFillTx/>
                  <a:latin typeface="Comic Sans MS" panose="030F0702030302020204" pitchFamily="66" charset="0"/>
                  <a:ea typeface="PT Sans" pitchFamily="34" charset="-122"/>
                  <a:cs typeface="PT Sans" pitchFamily="34" charset="-120"/>
                </a:rPr>
                <a:t>Most phones cost less than or equal to ₹20,000.00.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</a:endParaRP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A13C7FDC-DF7F-772D-E081-FC7F3A8E1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59" y="1735070"/>
            <a:ext cx="2863027" cy="2284702"/>
          </a:xfrm>
          <a:prstGeom prst="roundRect">
            <a:avLst>
              <a:gd name="adj" fmla="val 5181"/>
            </a:avLst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5A084E0-3AA8-6D3C-ED7E-A00C4978FE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59"/>
          <a:stretch/>
        </p:blipFill>
        <p:spPr>
          <a:xfrm>
            <a:off x="2894055" y="1735070"/>
            <a:ext cx="2897801" cy="2192585"/>
          </a:xfrm>
          <a:prstGeom prst="roundRect">
            <a:avLst>
              <a:gd name="adj" fmla="val 2967"/>
            </a:avLst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14BE208-55E8-7ACB-3014-72D78524A7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143" y="1642950"/>
            <a:ext cx="3080001" cy="2284703"/>
          </a:xfrm>
          <a:prstGeom prst="roundRect">
            <a:avLst>
              <a:gd name="adj" fmla="val 2124"/>
            </a:avLst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2A9552FD-FCEB-A690-267C-1BB7FABBF0E4}"/>
              </a:ext>
            </a:extLst>
          </p:cNvPr>
          <p:cNvSpPr/>
          <p:nvPr/>
        </p:nvSpPr>
        <p:spPr>
          <a:xfrm>
            <a:off x="8995918" y="0"/>
            <a:ext cx="5634482" cy="8229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08A3A93-8937-2129-219C-C9C02777AC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6977" y="322547"/>
            <a:ext cx="5425536" cy="5634154"/>
          </a:xfrm>
          <a:prstGeom prst="roundRect">
            <a:avLst>
              <a:gd name="adj" fmla="val 1195"/>
            </a:avLst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4FDB2C4-0EE0-E4DE-5ADC-BE689A9C19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1671" y="6064424"/>
            <a:ext cx="2625900" cy="1841149"/>
          </a:xfrm>
          <a:prstGeom prst="roundRect">
            <a:avLst>
              <a:gd name="adj" fmla="val 5181"/>
            </a:avLst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1DD4D8E-8ACC-FCC0-D009-EFD4C4FBE2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00228" y="6064426"/>
            <a:ext cx="2897513" cy="1841148"/>
          </a:xfrm>
          <a:prstGeom prst="roundRect">
            <a:avLst>
              <a:gd name="adj" fmla="val 5181"/>
            </a:avLst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A83ECA4-0C5E-0DD0-1E76-846A7E623E1F}"/>
              </a:ext>
            </a:extLst>
          </p:cNvPr>
          <p:cNvSpPr/>
          <p:nvPr/>
        </p:nvSpPr>
        <p:spPr>
          <a:xfrm>
            <a:off x="0" y="0"/>
            <a:ext cx="713232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0DEB71CE-B579-BAAE-C9C1-3E264141B3DA}"/>
              </a:ext>
            </a:extLst>
          </p:cNvPr>
          <p:cNvSpPr/>
          <p:nvPr/>
        </p:nvSpPr>
        <p:spPr>
          <a:xfrm>
            <a:off x="7315199" y="97971"/>
            <a:ext cx="7143079" cy="1358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Data Preprocessing</a:t>
            </a:r>
            <a:endParaRPr lang="en-US" sz="4400" dirty="0">
              <a:solidFill>
                <a:srgbClr val="002060"/>
              </a:solidFill>
              <a:latin typeface="Russo One" panose="020B0604020202020204" charset="0"/>
              <a:ea typeface="Nunito Semi Bold" pitchFamily="34" charset="-122"/>
              <a:cs typeface="Nunito Semi Bold" pitchFamily="34" charset="-120"/>
            </a:endParaRPr>
          </a:p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Multivariate Analysis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449048-1668-D356-85FE-1287CB0F4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" y="896324"/>
            <a:ext cx="6977743" cy="6658362"/>
          </a:xfrm>
          <a:prstGeom prst="roundRect">
            <a:avLst>
              <a:gd name="adj" fmla="val 2934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0C6A11-0B4A-4F05-7128-1BE65D376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5877" y="1741716"/>
            <a:ext cx="6981722" cy="3918855"/>
          </a:xfrm>
          <a:prstGeom prst="roundRect">
            <a:avLst>
              <a:gd name="adj" fmla="val 4134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42E08B-A5DC-73DE-8924-3E99C6C72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5877" y="5766831"/>
            <a:ext cx="6981722" cy="1787855"/>
          </a:xfrm>
          <a:prstGeom prst="roundRect">
            <a:avLst>
              <a:gd name="adj" fmla="val 7534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A5E94F-3191-4E2A-AD4C-3693B8640944}"/>
              </a:ext>
            </a:extLst>
          </p:cNvPr>
          <p:cNvSpPr txBox="1"/>
          <p:nvPr/>
        </p:nvSpPr>
        <p:spPr>
          <a:xfrm>
            <a:off x="1242334" y="153073"/>
            <a:ext cx="124009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lt-LT" sz="4400" dirty="0">
                <a:solidFill>
                  <a:srgbClr val="5BC0EB"/>
                </a:solidFill>
                <a:latin typeface="Russo One" panose="020B0604020202020204" charset="0"/>
              </a:rPr>
              <a:t>Feature Analysis and Extraction</a:t>
            </a:r>
            <a:endParaRPr lang="en-GB" sz="4400" dirty="0">
              <a:solidFill>
                <a:srgbClr val="5BC0EB"/>
              </a:solidFill>
              <a:latin typeface="Russo One" panose="020B060402020202020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3E9C53-F71F-4AEF-B91E-D88E06BC9D21}"/>
              </a:ext>
            </a:extLst>
          </p:cNvPr>
          <p:cNvSpPr/>
          <p:nvPr/>
        </p:nvSpPr>
        <p:spPr>
          <a:xfrm>
            <a:off x="8814213" y="2554383"/>
            <a:ext cx="56093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Converted model names to lowercase for case-insensitive comparison.</a:t>
            </a:r>
            <a:endParaRPr lang="en-GB" sz="1600" dirty="0">
              <a:solidFill>
                <a:prstClr val="black">
                  <a:lumMod val="50000"/>
                  <a:lumOff val="50000"/>
                </a:prst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E172C1-2BDF-4DB7-B2EF-71820D0E9B92}"/>
              </a:ext>
            </a:extLst>
          </p:cNvPr>
          <p:cNvSpPr/>
          <p:nvPr/>
        </p:nvSpPr>
        <p:spPr>
          <a:xfrm>
            <a:off x="8814213" y="2183514"/>
            <a:ext cx="2375971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dirty="0">
                <a:solidFill>
                  <a:srgbClr val="5BC0EB"/>
                </a:solidFill>
                <a:latin typeface="Lato Black"/>
              </a:rPr>
              <a:t>1 </a:t>
            </a:r>
            <a:r>
              <a:rPr lang="en-US" sz="2160" b="1" dirty="0">
                <a:solidFill>
                  <a:srgbClr val="5BC0EB"/>
                </a:solidFill>
                <a:latin typeface="Lato Black"/>
              </a:rPr>
              <a:t>|</a:t>
            </a:r>
            <a:r>
              <a:rPr lang="en-US" sz="2160" dirty="0">
                <a:solidFill>
                  <a:srgbClr val="5BC0EB"/>
                </a:solidFill>
                <a:latin typeface="Lato Black"/>
              </a:rPr>
              <a:t>  Normalization</a:t>
            </a:r>
            <a:endParaRPr lang="lt-LT" sz="2160" dirty="0">
              <a:solidFill>
                <a:srgbClr val="5BC0EB"/>
              </a:solidFill>
              <a:latin typeface="Lato Black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BDA458-D9C9-4FDE-8A69-086C60663860}"/>
              </a:ext>
            </a:extLst>
          </p:cNvPr>
          <p:cNvGrpSpPr/>
          <p:nvPr/>
        </p:nvGrpSpPr>
        <p:grpSpPr>
          <a:xfrm>
            <a:off x="1242335" y="2246013"/>
            <a:ext cx="6757610" cy="4567562"/>
            <a:chOff x="959866" y="1871678"/>
            <a:chExt cx="5631342" cy="380630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8337552-3637-413A-9217-21C7BDFD9085}"/>
                </a:ext>
              </a:extLst>
            </p:cNvPr>
            <p:cNvGrpSpPr/>
            <p:nvPr/>
          </p:nvGrpSpPr>
          <p:grpSpPr>
            <a:xfrm>
              <a:off x="959866" y="1936920"/>
              <a:ext cx="1071992" cy="3712578"/>
              <a:chOff x="0" y="1930139"/>
              <a:chExt cx="820133" cy="2717273"/>
            </a:xfrm>
            <a:scene3d>
              <a:camera prst="perspectiveLeft" fov="5400000">
                <a:rot lat="0" lon="1800000" rev="0"/>
              </a:camera>
              <a:lightRig rig="threePt" dir="t">
                <a:rot lat="0" lon="0" rev="5400000"/>
              </a:lightRig>
            </a:scene3d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837C03A-F6C5-4D3E-9400-E0EE9CA029DA}"/>
                  </a:ext>
                </a:extLst>
              </p:cNvPr>
              <p:cNvSpPr/>
              <p:nvPr/>
            </p:nvSpPr>
            <p:spPr>
              <a:xfrm>
                <a:off x="0" y="1930139"/>
                <a:ext cx="820132" cy="5467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sp3d extrusionH="2540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lt-LT" sz="216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80B97DD-5168-4F9B-9346-89F7C804266F}"/>
                  </a:ext>
                </a:extLst>
              </p:cNvPr>
              <p:cNvSpPr/>
              <p:nvPr/>
            </p:nvSpPr>
            <p:spPr>
              <a:xfrm>
                <a:off x="0" y="2476893"/>
                <a:ext cx="820132" cy="54675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sp3d extrusionH="2540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lt-LT" sz="216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C48E59C-74FB-4358-B8B3-1481E2F35895}"/>
                  </a:ext>
                </a:extLst>
              </p:cNvPr>
              <p:cNvSpPr/>
              <p:nvPr/>
            </p:nvSpPr>
            <p:spPr>
              <a:xfrm>
                <a:off x="0" y="3023647"/>
                <a:ext cx="820132" cy="54675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sp3d extrusionH="2540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lt-LT" sz="216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DCB833F-4E62-4DDD-B372-C65E14AAAC87}"/>
                  </a:ext>
                </a:extLst>
              </p:cNvPr>
              <p:cNvSpPr/>
              <p:nvPr/>
            </p:nvSpPr>
            <p:spPr>
              <a:xfrm>
                <a:off x="0" y="3553904"/>
                <a:ext cx="820132" cy="546754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sp3d extrusionH="2540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lt-LT" sz="216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4D08235-502E-4871-A02D-0B029E82596C}"/>
                  </a:ext>
                </a:extLst>
              </p:cNvPr>
              <p:cNvSpPr/>
              <p:nvPr/>
            </p:nvSpPr>
            <p:spPr>
              <a:xfrm>
                <a:off x="0" y="4100658"/>
                <a:ext cx="820133" cy="54675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sp3d extrusionH="2540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097280"/>
                <a:endParaRPr lang="lt-LT" sz="2160">
                  <a:solidFill>
                    <a:prstClr val="white"/>
                  </a:solidFill>
                  <a:latin typeface="Open Sans Light"/>
                </a:endParaRPr>
              </a:p>
            </p:txBody>
          </p:sp>
        </p:grpSp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7D5674EF-6AA0-4434-9D24-0BADE05F6421}"/>
                </a:ext>
              </a:extLst>
            </p:cNvPr>
            <p:cNvSpPr/>
            <p:nvPr/>
          </p:nvSpPr>
          <p:spPr>
            <a:xfrm>
              <a:off x="2785828" y="2416751"/>
              <a:ext cx="1763567" cy="571503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lt-LT" sz="216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022FBC6D-96F1-4D4E-B732-BAEC2C25DEE4}"/>
                </a:ext>
              </a:extLst>
            </p:cNvPr>
            <p:cNvSpPr/>
            <p:nvPr/>
          </p:nvSpPr>
          <p:spPr>
            <a:xfrm>
              <a:off x="2785826" y="2955142"/>
              <a:ext cx="2351212" cy="571503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lt-LT" sz="216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" name="Arrow: Pentagon 11">
              <a:extLst>
                <a:ext uri="{FF2B5EF4-FFF2-40B4-BE49-F238E27FC236}">
                  <a16:creationId xmlns:a16="http://schemas.microsoft.com/office/drawing/2014/main" id="{7A8B7DF3-A362-4B5B-A0AF-4A11F9BBBB70}"/>
                </a:ext>
              </a:extLst>
            </p:cNvPr>
            <p:cNvSpPr/>
            <p:nvPr/>
          </p:nvSpPr>
          <p:spPr>
            <a:xfrm>
              <a:off x="2785827" y="3508449"/>
              <a:ext cx="2849214" cy="571503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lt-LT" sz="216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" name="Arrow: Pentagon 12">
              <a:extLst>
                <a:ext uri="{FF2B5EF4-FFF2-40B4-BE49-F238E27FC236}">
                  <a16:creationId xmlns:a16="http://schemas.microsoft.com/office/drawing/2014/main" id="{F18C5673-E62A-4024-B43B-C8E1F9022537}"/>
                </a:ext>
              </a:extLst>
            </p:cNvPr>
            <p:cNvSpPr/>
            <p:nvPr/>
          </p:nvSpPr>
          <p:spPr>
            <a:xfrm>
              <a:off x="2785827" y="4043560"/>
              <a:ext cx="3327298" cy="571503"/>
            </a:xfrm>
            <a:prstGeom prst="homePlat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lt-LT" sz="216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" name="Arrow: Pentagon 13">
              <a:extLst>
                <a:ext uri="{FF2B5EF4-FFF2-40B4-BE49-F238E27FC236}">
                  <a16:creationId xmlns:a16="http://schemas.microsoft.com/office/drawing/2014/main" id="{BA4B469E-C4AB-4C24-84CE-2155B4084727}"/>
                </a:ext>
              </a:extLst>
            </p:cNvPr>
            <p:cNvSpPr/>
            <p:nvPr/>
          </p:nvSpPr>
          <p:spPr>
            <a:xfrm>
              <a:off x="2785827" y="4615063"/>
              <a:ext cx="3805381" cy="571503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lt-LT" sz="216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1769DB9-EE30-43A7-B904-BE8A66D3CC4A}"/>
                </a:ext>
              </a:extLst>
            </p:cNvPr>
            <p:cNvSpPr/>
            <p:nvPr/>
          </p:nvSpPr>
          <p:spPr>
            <a:xfrm>
              <a:off x="1237126" y="1871678"/>
              <a:ext cx="525251" cy="846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097280"/>
              <a:r>
                <a:rPr lang="lt-LT" sz="6000">
                  <a:solidFill>
                    <a:prstClr val="white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Lato Black"/>
                </a:rPr>
                <a:t>1</a:t>
              </a:r>
              <a:endParaRPr lang="lt-LT" sz="60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 Black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28F2C4-B22C-49FF-8EDE-2D9BAE428B93}"/>
                </a:ext>
              </a:extLst>
            </p:cNvPr>
            <p:cNvSpPr/>
            <p:nvPr/>
          </p:nvSpPr>
          <p:spPr>
            <a:xfrm>
              <a:off x="1237126" y="2572679"/>
              <a:ext cx="525251" cy="846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097280"/>
              <a:r>
                <a:rPr lang="lt-LT" sz="6000">
                  <a:solidFill>
                    <a:prstClr val="white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Lato Black"/>
                </a:rPr>
                <a:t>2</a:t>
              </a:r>
              <a:endParaRPr lang="lt-LT" sz="60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 Black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CE5C934-DEA5-4F9E-B3FC-D395EA791508}"/>
                </a:ext>
              </a:extLst>
            </p:cNvPr>
            <p:cNvSpPr/>
            <p:nvPr/>
          </p:nvSpPr>
          <p:spPr>
            <a:xfrm>
              <a:off x="1237126" y="3344733"/>
              <a:ext cx="525251" cy="846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097280"/>
              <a:r>
                <a:rPr lang="lt-LT" sz="6000">
                  <a:solidFill>
                    <a:prstClr val="white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Lato Black"/>
                </a:rPr>
                <a:t>3</a:t>
              </a:r>
              <a:endParaRPr lang="lt-LT" sz="60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 Black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21A6D7-FCF3-44D2-B9C3-B5FCBEE716B6}"/>
                </a:ext>
              </a:extLst>
            </p:cNvPr>
            <p:cNvSpPr/>
            <p:nvPr/>
          </p:nvSpPr>
          <p:spPr>
            <a:xfrm>
              <a:off x="1237126" y="4059539"/>
              <a:ext cx="525251" cy="846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097280"/>
              <a:r>
                <a:rPr lang="lt-LT" sz="6000">
                  <a:solidFill>
                    <a:prstClr val="white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Lato Black"/>
                </a:rPr>
                <a:t>4</a:t>
              </a:r>
              <a:endParaRPr lang="lt-LT" sz="60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 Black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98D31A4-9486-45F1-ABAC-B49B99CEB811}"/>
                </a:ext>
              </a:extLst>
            </p:cNvPr>
            <p:cNvSpPr/>
            <p:nvPr/>
          </p:nvSpPr>
          <p:spPr>
            <a:xfrm>
              <a:off x="1237126" y="4831593"/>
              <a:ext cx="525251" cy="846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097280"/>
              <a:r>
                <a:rPr lang="lt-LT" sz="6000">
                  <a:solidFill>
                    <a:prstClr val="white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Lato Black"/>
                </a:rPr>
                <a:t>5</a:t>
              </a:r>
              <a:endParaRPr lang="lt-LT" sz="60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 Black"/>
              </a:endParaRP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08A4C67B-22BF-4491-AD09-38A924579670}"/>
              </a:ext>
            </a:extLst>
          </p:cNvPr>
          <p:cNvSpPr/>
          <p:nvPr/>
        </p:nvSpPr>
        <p:spPr>
          <a:xfrm>
            <a:off x="8814214" y="3553117"/>
            <a:ext cx="5609358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Extracted brand names by taking the first word from the normalized model names.</a:t>
            </a:r>
            <a:endParaRPr lang="en-GB" sz="1600" dirty="0">
              <a:solidFill>
                <a:prstClr val="black">
                  <a:lumMod val="50000"/>
                  <a:lumOff val="50000"/>
                </a:prst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C3050D9-40F0-45E6-96AB-E40F4FAEA2DF}"/>
              </a:ext>
            </a:extLst>
          </p:cNvPr>
          <p:cNvSpPr/>
          <p:nvPr/>
        </p:nvSpPr>
        <p:spPr>
          <a:xfrm>
            <a:off x="8814213" y="3182248"/>
            <a:ext cx="2645276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dirty="0">
                <a:solidFill>
                  <a:srgbClr val="FDE74C">
                    <a:lumMod val="75000"/>
                  </a:srgbClr>
                </a:solidFill>
                <a:latin typeface="Lato Black"/>
              </a:rPr>
              <a:t>2 </a:t>
            </a:r>
            <a:r>
              <a:rPr lang="en-US" sz="2160" b="1" dirty="0">
                <a:solidFill>
                  <a:srgbClr val="FDE74C">
                    <a:lumMod val="75000"/>
                  </a:srgbClr>
                </a:solidFill>
                <a:latin typeface="Lato Black"/>
              </a:rPr>
              <a:t>|</a:t>
            </a:r>
            <a:r>
              <a:rPr lang="en-US" sz="2160" dirty="0">
                <a:solidFill>
                  <a:srgbClr val="FDE74C">
                    <a:lumMod val="75000"/>
                  </a:srgbClr>
                </a:solidFill>
                <a:latin typeface="Lato Black"/>
              </a:rPr>
              <a:t> Brand Extraction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0CC061F-9342-43E0-9D24-03944ABD9E92}"/>
              </a:ext>
            </a:extLst>
          </p:cNvPr>
          <p:cNvSpPr/>
          <p:nvPr/>
        </p:nvSpPr>
        <p:spPr>
          <a:xfrm>
            <a:off x="8814213" y="4551851"/>
            <a:ext cx="521527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Corrected improperly extracted brands by replacing:</a:t>
            </a:r>
          </a:p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</a:t>
            </a:r>
            <a:r>
              <a:rPr lang="en-I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- </a:t>
            </a:r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'I' with 'I Kall'</a:t>
            </a:r>
          </a:p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</a:t>
            </a:r>
            <a:r>
              <a:rPr lang="en-I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</a:t>
            </a:r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'Micromax1' with 'Micromax'</a:t>
            </a:r>
            <a:endParaRPr lang="en-GB" sz="1600" dirty="0">
              <a:solidFill>
                <a:prstClr val="black">
                  <a:lumMod val="50000"/>
                  <a:lumOff val="50000"/>
                </a:prst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FA95881-BDF7-423C-8C9C-E1FF462AD1A7}"/>
              </a:ext>
            </a:extLst>
          </p:cNvPr>
          <p:cNvSpPr/>
          <p:nvPr/>
        </p:nvSpPr>
        <p:spPr>
          <a:xfrm>
            <a:off x="8814213" y="4180981"/>
            <a:ext cx="213231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dirty="0">
                <a:solidFill>
                  <a:srgbClr val="E55934"/>
                </a:solidFill>
                <a:latin typeface="Lato Black"/>
              </a:rPr>
              <a:t>3 </a:t>
            </a:r>
            <a:r>
              <a:rPr lang="en-US" sz="2160" b="1" dirty="0">
                <a:solidFill>
                  <a:srgbClr val="E55934"/>
                </a:solidFill>
                <a:latin typeface="Lato Black"/>
              </a:rPr>
              <a:t>|</a:t>
            </a:r>
            <a:r>
              <a:rPr lang="en-US" sz="2160" dirty="0">
                <a:solidFill>
                  <a:srgbClr val="E55934"/>
                </a:solidFill>
                <a:latin typeface="Lato Black"/>
              </a:rPr>
              <a:t> Rectification</a:t>
            </a:r>
            <a:endParaRPr lang="lt-LT" sz="2160" dirty="0">
              <a:solidFill>
                <a:srgbClr val="E55934"/>
              </a:solidFill>
              <a:latin typeface="Lato Black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9A832F6-F278-488C-BA87-89A550EF020B}"/>
              </a:ext>
            </a:extLst>
          </p:cNvPr>
          <p:cNvSpPr/>
          <p:nvPr/>
        </p:nvSpPr>
        <p:spPr>
          <a:xfrm>
            <a:off x="8814213" y="5735646"/>
            <a:ext cx="540769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 preliminary list of unique brands was generated: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['Infinix' 'Motorola' 'Poco' 'Redmi' 'Samsung' 'Vivo' 'Realme' 'Micromax'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'Google' 'Micromax1' 'Oppo' 'Tecno' 'Nothing' 'I' 'Itel' 'Oneplus' 'Iqoo'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'Nokia' 'Apple' 'Lava']</a:t>
            </a:r>
            <a:endParaRPr lang="en-GB" sz="2000" dirty="0">
              <a:solidFill>
                <a:prstClr val="black">
                  <a:lumMod val="50000"/>
                  <a:lumOff val="50000"/>
                </a:prst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3873EBE-8AE8-408F-8F77-A77C033A8B9F}"/>
              </a:ext>
            </a:extLst>
          </p:cNvPr>
          <p:cNvSpPr/>
          <p:nvPr/>
        </p:nvSpPr>
        <p:spPr>
          <a:xfrm>
            <a:off x="8814213" y="5364777"/>
            <a:ext cx="3150221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dirty="0">
                <a:solidFill>
                  <a:srgbClr val="44546A"/>
                </a:solidFill>
                <a:latin typeface="Lato Black"/>
              </a:rPr>
              <a:t>4</a:t>
            </a:r>
            <a:r>
              <a:rPr lang="en-US" sz="2160" b="1" dirty="0">
                <a:solidFill>
                  <a:srgbClr val="44546A"/>
                </a:solidFill>
                <a:latin typeface="Lato Black"/>
              </a:rPr>
              <a:t> | </a:t>
            </a:r>
            <a:r>
              <a:rPr lang="en-US" sz="2160" dirty="0">
                <a:solidFill>
                  <a:srgbClr val="44546A"/>
                </a:solidFill>
                <a:latin typeface="Lato Black"/>
              </a:rPr>
              <a:t>Initial Unique Brands</a:t>
            </a:r>
            <a:endParaRPr lang="lt-LT" sz="2160" dirty="0">
              <a:solidFill>
                <a:srgbClr val="44546A"/>
              </a:solidFill>
              <a:latin typeface="Lato Black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2B318B8-69D3-4A79-9BCB-19FCD35CF134}"/>
              </a:ext>
            </a:extLst>
          </p:cNvPr>
          <p:cNvSpPr/>
          <p:nvPr/>
        </p:nvSpPr>
        <p:spPr>
          <a:xfrm>
            <a:off x="8814213" y="6962986"/>
            <a:ext cx="590219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After rectification, the unique brands identified include: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['Infinix' 'Motorola' 'Poco' 'Redmi' 'Samsung' 'Vivo' 'Realme' 'Micromax'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'Google' 'Oppo' 'Tecno' 'Nothing' 'I Kall' 'Itel' 'Oneplus' 'Iqoo'</a:t>
            </a:r>
          </a:p>
          <a:p>
            <a:pPr defTabSz="1097280"/>
            <a:r>
              <a:rPr lang="en-GB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'Nokia' 'Apple' 'Lava']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5844DC7-C2F2-47DF-B97D-C3C3147942F7}"/>
              </a:ext>
            </a:extLst>
          </p:cNvPr>
          <p:cNvSpPr/>
          <p:nvPr/>
        </p:nvSpPr>
        <p:spPr>
          <a:xfrm>
            <a:off x="8814213" y="6592117"/>
            <a:ext cx="304762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dirty="0">
                <a:solidFill>
                  <a:srgbClr val="9BC53D">
                    <a:lumMod val="75000"/>
                  </a:srgbClr>
                </a:solidFill>
                <a:latin typeface="Lato Black"/>
              </a:rPr>
              <a:t>5 </a:t>
            </a:r>
            <a:r>
              <a:rPr lang="en-US" sz="2160" b="1" dirty="0">
                <a:solidFill>
                  <a:srgbClr val="9BC53D">
                    <a:lumMod val="75000"/>
                  </a:srgbClr>
                </a:solidFill>
                <a:latin typeface="Lato Black"/>
              </a:rPr>
              <a:t>|</a:t>
            </a:r>
            <a:r>
              <a:rPr lang="en-US" sz="2160" dirty="0">
                <a:solidFill>
                  <a:srgbClr val="9BC53D">
                    <a:lumMod val="75000"/>
                  </a:srgbClr>
                </a:solidFill>
                <a:latin typeface="Lato Black"/>
              </a:rPr>
              <a:t> Final Unique Brands</a:t>
            </a:r>
            <a:endParaRPr lang="lt-LT" sz="2160" dirty="0">
              <a:solidFill>
                <a:srgbClr val="9BC53D">
                  <a:lumMod val="75000"/>
                </a:srgbClr>
              </a:solidFill>
              <a:latin typeface="Lato Black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7616D27-8CC9-4286-8797-08F1ACA792B0}"/>
              </a:ext>
            </a:extLst>
          </p:cNvPr>
          <p:cNvSpPr/>
          <p:nvPr/>
        </p:nvSpPr>
        <p:spPr>
          <a:xfrm>
            <a:off x="3433487" y="2990902"/>
            <a:ext cx="1944763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b="1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Normalization</a:t>
            </a:r>
            <a:endParaRPr lang="lt-LT" sz="2160" b="1" dirty="0">
              <a:solidFill>
                <a:prstClr val="white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ACD5718-FA2B-4C84-A401-DD41C78811F2}"/>
              </a:ext>
            </a:extLst>
          </p:cNvPr>
          <p:cNvSpPr/>
          <p:nvPr/>
        </p:nvSpPr>
        <p:spPr>
          <a:xfrm>
            <a:off x="3433486" y="3670532"/>
            <a:ext cx="226055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97280"/>
            <a:r>
              <a:rPr lang="en-US" sz="2160" b="1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Brand Extraction</a:t>
            </a:r>
            <a:endParaRPr lang="lt-LT" sz="2160" b="1" dirty="0">
              <a:solidFill>
                <a:prstClr val="white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D196BB5-798D-4587-81C6-7F8DA2EDE6AA}"/>
              </a:ext>
            </a:extLst>
          </p:cNvPr>
          <p:cNvSpPr/>
          <p:nvPr/>
        </p:nvSpPr>
        <p:spPr>
          <a:xfrm>
            <a:off x="3433489" y="4307689"/>
            <a:ext cx="2821452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US" sz="2160" b="1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Rectification</a:t>
            </a:r>
            <a:endParaRPr lang="lt-LT" sz="2160" b="1" dirty="0">
              <a:solidFill>
                <a:prstClr val="white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FA6CD4E-A269-4B85-B12F-A11031C99ED9}"/>
              </a:ext>
            </a:extLst>
          </p:cNvPr>
          <p:cNvSpPr/>
          <p:nvPr/>
        </p:nvSpPr>
        <p:spPr>
          <a:xfrm>
            <a:off x="3433486" y="4977931"/>
            <a:ext cx="32830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US" sz="2160" b="1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Initial Unique Brands</a:t>
            </a:r>
            <a:endParaRPr lang="lt-LT" sz="2160" b="1" dirty="0">
              <a:solidFill>
                <a:prstClr val="white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CF4AF4E-0B7C-44E0-B164-F8AA85C9B3FA}"/>
              </a:ext>
            </a:extLst>
          </p:cNvPr>
          <p:cNvSpPr/>
          <p:nvPr/>
        </p:nvSpPr>
        <p:spPr>
          <a:xfrm>
            <a:off x="3433489" y="5648173"/>
            <a:ext cx="3587797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97280"/>
            <a:r>
              <a:rPr lang="en-US" sz="2160" b="1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Final Unique Brands</a:t>
            </a:r>
            <a:endParaRPr lang="lt-LT" sz="2160" b="1" dirty="0">
              <a:solidFill>
                <a:prstClr val="white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BE3018-61A9-6980-4E39-3B80892BF539}"/>
              </a:ext>
            </a:extLst>
          </p:cNvPr>
          <p:cNvSpPr txBox="1"/>
          <p:nvPr/>
        </p:nvSpPr>
        <p:spPr>
          <a:xfrm>
            <a:off x="1372964" y="1119230"/>
            <a:ext cx="1240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IN" sz="3200" dirty="0">
                <a:solidFill>
                  <a:schemeClr val="accent2">
                    <a:lumMod val="75000"/>
                  </a:schemeClr>
                </a:solidFill>
                <a:latin typeface="Russo One" panose="020B0604020202020204" charset="0"/>
              </a:rPr>
              <a:t>Feature Extraction: Brand Extraction from Models</a:t>
            </a:r>
            <a:endParaRPr lang="en-GB" sz="3200" dirty="0">
              <a:solidFill>
                <a:schemeClr val="accent2">
                  <a:lumMod val="75000"/>
                </a:schemeClr>
              </a:solidFill>
              <a:latin typeface="Russo On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34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FC8067-CB10-D9A9-D44B-B2153FA6B013}"/>
              </a:ext>
            </a:extLst>
          </p:cNvPr>
          <p:cNvSpPr txBox="1"/>
          <p:nvPr/>
        </p:nvSpPr>
        <p:spPr>
          <a:xfrm>
            <a:off x="1242334" y="153073"/>
            <a:ext cx="124009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lt-LT" sz="4400" dirty="0">
                <a:solidFill>
                  <a:srgbClr val="5BC0EB"/>
                </a:solidFill>
                <a:latin typeface="Russo One" panose="020B0604020202020204" charset="0"/>
              </a:rPr>
              <a:t>Feature Analysis and Extraction</a:t>
            </a:r>
            <a:endParaRPr lang="en-GB" sz="4400" dirty="0">
              <a:solidFill>
                <a:srgbClr val="5BC0EB"/>
              </a:solidFill>
              <a:latin typeface="Russo One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7C0525-8FCC-59B1-C451-43C531F9EED8}"/>
              </a:ext>
            </a:extLst>
          </p:cNvPr>
          <p:cNvSpPr txBox="1"/>
          <p:nvPr/>
        </p:nvSpPr>
        <p:spPr>
          <a:xfrm>
            <a:off x="1066800" y="770882"/>
            <a:ext cx="12910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IN" sz="3200" dirty="0">
                <a:solidFill>
                  <a:schemeClr val="accent2">
                    <a:lumMod val="75000"/>
                  </a:schemeClr>
                </a:solidFill>
                <a:latin typeface="Russo One" panose="020B0604020202020204" charset="0"/>
              </a:rPr>
              <a:t>Feature Extraction: Colour Families Extraction from Colours</a:t>
            </a:r>
            <a:endParaRPr lang="en-GB" sz="3200" dirty="0">
              <a:solidFill>
                <a:schemeClr val="accent2">
                  <a:lumMod val="75000"/>
                </a:schemeClr>
              </a:solidFill>
              <a:latin typeface="Russo One" panose="020B060402020202020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8E085751-3D29-C116-0B63-E366F6188149}"/>
              </a:ext>
            </a:extLst>
          </p:cNvPr>
          <p:cNvSpPr/>
          <p:nvPr/>
        </p:nvSpPr>
        <p:spPr>
          <a:xfrm>
            <a:off x="8005608" y="6983850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E456C15B-C0C8-2136-D8A5-4715341D22F7}"/>
              </a:ext>
            </a:extLst>
          </p:cNvPr>
          <p:cNvSpPr/>
          <p:nvPr/>
        </p:nvSpPr>
        <p:spPr>
          <a:xfrm>
            <a:off x="7797636" y="1955838"/>
            <a:ext cx="45719" cy="5506999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3D0B0FB5-83D1-3A3C-726F-E440C6B77E84}"/>
              </a:ext>
            </a:extLst>
          </p:cNvPr>
          <p:cNvSpPr/>
          <p:nvPr/>
        </p:nvSpPr>
        <p:spPr>
          <a:xfrm>
            <a:off x="8031536" y="2447593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E405F401-A7B9-3F62-4D64-E0D2E7C54B3B}"/>
              </a:ext>
            </a:extLst>
          </p:cNvPr>
          <p:cNvSpPr/>
          <p:nvPr/>
        </p:nvSpPr>
        <p:spPr>
          <a:xfrm>
            <a:off x="7563739" y="221375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BC34F8E8-9546-7B28-D40F-C8D78AC600E6}"/>
              </a:ext>
            </a:extLst>
          </p:cNvPr>
          <p:cNvSpPr/>
          <p:nvPr/>
        </p:nvSpPr>
        <p:spPr>
          <a:xfrm>
            <a:off x="7755191" y="2311861"/>
            <a:ext cx="11537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24" dirty="0">
                <a:solidFill>
                  <a:schemeClr val="bg1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350" dirty="0">
              <a:solidFill>
                <a:schemeClr val="bg1"/>
              </a:solidFill>
            </a:endParaRPr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4BC11003-849E-B6C6-B57D-3F2AD99F9BDA}"/>
              </a:ext>
            </a:extLst>
          </p:cNvPr>
          <p:cNvSpPr/>
          <p:nvPr/>
        </p:nvSpPr>
        <p:spPr>
          <a:xfrm>
            <a:off x="9030887" y="2186131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Normalization</a:t>
            </a:r>
            <a:endParaRPr lang="en-US" sz="195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D962C10D-D24F-0040-EFD8-466F7588A23A}"/>
              </a:ext>
            </a:extLst>
          </p:cNvPr>
          <p:cNvSpPr/>
          <p:nvPr/>
        </p:nvSpPr>
        <p:spPr>
          <a:xfrm>
            <a:off x="9030888" y="2633567"/>
            <a:ext cx="4169094" cy="662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Converted colours to sentence case using the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str.title() method</a:t>
            </a:r>
            <a:endParaRPr lang="en-US" sz="1700" dirty="0"/>
          </a:p>
        </p:txBody>
      </p:sp>
      <p:sp>
        <p:nvSpPr>
          <p:cNvPr id="13" name="Shape 8">
            <a:extLst>
              <a:ext uri="{FF2B5EF4-FFF2-40B4-BE49-F238E27FC236}">
                <a16:creationId xmlns:a16="http://schemas.microsoft.com/office/drawing/2014/main" id="{23FF9154-1E57-1422-F42B-D27E5F2DE229}"/>
              </a:ext>
            </a:extLst>
          </p:cNvPr>
          <p:cNvSpPr/>
          <p:nvPr/>
        </p:nvSpPr>
        <p:spPr>
          <a:xfrm>
            <a:off x="8031536" y="3891583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4" name="Shape 9">
            <a:extLst>
              <a:ext uri="{FF2B5EF4-FFF2-40B4-BE49-F238E27FC236}">
                <a16:creationId xmlns:a16="http://schemas.microsoft.com/office/drawing/2014/main" id="{C0D0C9D2-AB89-91A0-6980-6999FA5247B8}"/>
              </a:ext>
            </a:extLst>
          </p:cNvPr>
          <p:cNvSpPr/>
          <p:nvPr/>
        </p:nvSpPr>
        <p:spPr>
          <a:xfrm>
            <a:off x="7563739" y="365774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D99BD85D-3619-3B13-DB31-49AE5DED20DE}"/>
              </a:ext>
            </a:extLst>
          </p:cNvPr>
          <p:cNvSpPr/>
          <p:nvPr/>
        </p:nvSpPr>
        <p:spPr>
          <a:xfrm>
            <a:off x="7725307" y="3755851"/>
            <a:ext cx="175141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24" dirty="0">
                <a:solidFill>
                  <a:schemeClr val="bg1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350" dirty="0">
              <a:solidFill>
                <a:schemeClr val="bg1"/>
              </a:solidFill>
            </a:endParaRPr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08B24D42-0040-BE12-387C-8A825EC70B29}"/>
              </a:ext>
            </a:extLst>
          </p:cNvPr>
          <p:cNvSpPr/>
          <p:nvPr/>
        </p:nvSpPr>
        <p:spPr>
          <a:xfrm>
            <a:off x="9030887" y="3630121"/>
            <a:ext cx="3376647" cy="343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Color Family Classification</a:t>
            </a:r>
            <a:endParaRPr lang="en-US" sz="1950" dirty="0"/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FA003991-04FC-5ADC-0929-530FC8397D33}"/>
              </a:ext>
            </a:extLst>
          </p:cNvPr>
          <p:cNvSpPr/>
          <p:nvPr/>
        </p:nvSpPr>
        <p:spPr>
          <a:xfrm>
            <a:off x="9030887" y="4077558"/>
            <a:ext cx="4214813" cy="766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Defined a function to categorize colours based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 keywords</a:t>
            </a:r>
            <a:endParaRPr lang="en-US" sz="1700" dirty="0"/>
          </a:p>
        </p:txBody>
      </p:sp>
      <p:sp>
        <p:nvSpPr>
          <p:cNvPr id="18" name="Shape 13">
            <a:extLst>
              <a:ext uri="{FF2B5EF4-FFF2-40B4-BE49-F238E27FC236}">
                <a16:creationId xmlns:a16="http://schemas.microsoft.com/office/drawing/2014/main" id="{DB1C00B1-FFA9-94C0-5EB9-7EECE2931F05}"/>
              </a:ext>
            </a:extLst>
          </p:cNvPr>
          <p:cNvSpPr/>
          <p:nvPr/>
        </p:nvSpPr>
        <p:spPr>
          <a:xfrm>
            <a:off x="8031536" y="5335573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9" name="Shape 14">
            <a:extLst>
              <a:ext uri="{FF2B5EF4-FFF2-40B4-BE49-F238E27FC236}">
                <a16:creationId xmlns:a16="http://schemas.microsoft.com/office/drawing/2014/main" id="{5070624F-77B1-C328-0C8D-589231A2AE30}"/>
              </a:ext>
            </a:extLst>
          </p:cNvPr>
          <p:cNvSpPr/>
          <p:nvPr/>
        </p:nvSpPr>
        <p:spPr>
          <a:xfrm>
            <a:off x="7563739" y="510173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20" name="Text 15">
            <a:extLst>
              <a:ext uri="{FF2B5EF4-FFF2-40B4-BE49-F238E27FC236}">
                <a16:creationId xmlns:a16="http://schemas.microsoft.com/office/drawing/2014/main" id="{5A7783F2-913E-BCFB-5966-6591DE6322D6}"/>
              </a:ext>
            </a:extLst>
          </p:cNvPr>
          <p:cNvSpPr/>
          <p:nvPr/>
        </p:nvSpPr>
        <p:spPr>
          <a:xfrm>
            <a:off x="7724950" y="5199841"/>
            <a:ext cx="17573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24" dirty="0">
                <a:solidFill>
                  <a:schemeClr val="bg1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350" dirty="0">
              <a:solidFill>
                <a:schemeClr val="bg1"/>
              </a:solidFill>
            </a:endParaRPr>
          </a:p>
        </p:txBody>
      </p:sp>
      <p:sp>
        <p:nvSpPr>
          <p:cNvPr id="21" name="Text 16">
            <a:extLst>
              <a:ext uri="{FF2B5EF4-FFF2-40B4-BE49-F238E27FC236}">
                <a16:creationId xmlns:a16="http://schemas.microsoft.com/office/drawing/2014/main" id="{2771D688-1383-6F82-0998-868296F92F22}"/>
              </a:ext>
            </a:extLst>
          </p:cNvPr>
          <p:cNvSpPr/>
          <p:nvPr/>
        </p:nvSpPr>
        <p:spPr>
          <a:xfrm>
            <a:off x="9030887" y="5074111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DataFrame Update</a:t>
            </a:r>
            <a:endParaRPr lang="en-US" sz="1950" dirty="0"/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CF73BCBE-63FC-AE9A-91E2-3609CB286C67}"/>
              </a:ext>
            </a:extLst>
          </p:cNvPr>
          <p:cNvSpPr/>
          <p:nvPr/>
        </p:nvSpPr>
        <p:spPr>
          <a:xfrm>
            <a:off x="9030887" y="5521548"/>
            <a:ext cx="4989909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Applied the function to create a new column for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Colour Families</a:t>
            </a:r>
            <a:endParaRPr lang="en-US" sz="1700" dirty="0"/>
          </a:p>
        </p:txBody>
      </p:sp>
      <p:sp>
        <p:nvSpPr>
          <p:cNvPr id="23" name="Shape 14">
            <a:extLst>
              <a:ext uri="{FF2B5EF4-FFF2-40B4-BE49-F238E27FC236}">
                <a16:creationId xmlns:a16="http://schemas.microsoft.com/office/drawing/2014/main" id="{5D565987-7DB6-C593-CF84-3DDF36982215}"/>
              </a:ext>
            </a:extLst>
          </p:cNvPr>
          <p:cNvSpPr/>
          <p:nvPr/>
        </p:nvSpPr>
        <p:spPr>
          <a:xfrm>
            <a:off x="7563739" y="6720943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24" name="Text 15">
            <a:extLst>
              <a:ext uri="{FF2B5EF4-FFF2-40B4-BE49-F238E27FC236}">
                <a16:creationId xmlns:a16="http://schemas.microsoft.com/office/drawing/2014/main" id="{89BC3AD5-A0F8-DA31-24C9-7669E416C1E5}"/>
              </a:ext>
            </a:extLst>
          </p:cNvPr>
          <p:cNvSpPr/>
          <p:nvPr/>
        </p:nvSpPr>
        <p:spPr>
          <a:xfrm>
            <a:off x="7694827" y="6819050"/>
            <a:ext cx="17573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24" dirty="0">
                <a:solidFill>
                  <a:schemeClr val="bg1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350" dirty="0">
              <a:solidFill>
                <a:schemeClr val="bg1"/>
              </a:solidFill>
            </a:endParaRPr>
          </a:p>
        </p:txBody>
      </p:sp>
      <p:sp>
        <p:nvSpPr>
          <p:cNvPr id="25" name="Text 16">
            <a:extLst>
              <a:ext uri="{FF2B5EF4-FFF2-40B4-BE49-F238E27FC236}">
                <a16:creationId xmlns:a16="http://schemas.microsoft.com/office/drawing/2014/main" id="{02DAA508-C056-3500-EE3B-477988390A2C}"/>
              </a:ext>
            </a:extLst>
          </p:cNvPr>
          <p:cNvSpPr/>
          <p:nvPr/>
        </p:nvSpPr>
        <p:spPr>
          <a:xfrm>
            <a:off x="9030887" y="6650975"/>
            <a:ext cx="4214813" cy="307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Unique Color Families Extraction</a:t>
            </a:r>
            <a:endParaRPr lang="en-US" sz="1950" dirty="0"/>
          </a:p>
        </p:txBody>
      </p:sp>
      <p:sp>
        <p:nvSpPr>
          <p:cNvPr id="26" name="Text 17">
            <a:extLst>
              <a:ext uri="{FF2B5EF4-FFF2-40B4-BE49-F238E27FC236}">
                <a16:creationId xmlns:a16="http://schemas.microsoft.com/office/drawing/2014/main" id="{512835A5-D707-13E7-01C9-177507825532}"/>
              </a:ext>
            </a:extLst>
          </p:cNvPr>
          <p:cNvSpPr/>
          <p:nvPr/>
        </p:nvSpPr>
        <p:spPr>
          <a:xfrm>
            <a:off x="9030887" y="7091529"/>
            <a:ext cx="4989909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IN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Extracted unique colour families from the updated </a:t>
            </a:r>
            <a:r>
              <a:rPr lang="en-IN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DataFrame: Unique Colour Families:</a:t>
            </a:r>
          </a:p>
          <a:p>
            <a:pPr marL="0" indent="0" algn="l">
              <a:buNone/>
            </a:pPr>
            <a:r>
              <a:rPr lang="en-IN" sz="10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['Black’ ,'Blue’, 'Gray’, 'Yellow’, 'White’, 'Other’, 'Gold’, 'Purple’, 'Orange’, 'Brown’, 'Red']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7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073DC70-A845-64EC-C22F-2B19CFF0F3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777"/>
          <a:stretch/>
        </p:blipFill>
        <p:spPr>
          <a:xfrm>
            <a:off x="1066800" y="1453632"/>
            <a:ext cx="5495015" cy="6601792"/>
          </a:xfrm>
          <a:prstGeom prst="round2DiagRect">
            <a:avLst>
              <a:gd name="adj1" fmla="val 11913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676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F863084-96A5-B2D7-BA98-90060CE7C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ew modern realistic front view black iphone mockup isolated on white mobile template Vector">
            <a:extLst>
              <a:ext uri="{FF2B5EF4-FFF2-40B4-BE49-F238E27FC236}">
                <a16:creationId xmlns:a16="http://schemas.microsoft.com/office/drawing/2014/main" id="{336DE484-425D-99ED-C1B3-F37F2D77D4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51" t="10654" r="30856" b="10550"/>
          <a:stretch/>
        </p:blipFill>
        <p:spPr bwMode="auto">
          <a:xfrm>
            <a:off x="76200" y="1"/>
            <a:ext cx="657792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D505B14F-443A-EFF3-7F9D-3B61D52CE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8230" y="1361306"/>
            <a:ext cx="1104424" cy="1767126"/>
          </a:xfrm>
          <a:prstGeom prst="rect">
            <a:avLst/>
          </a:prstGeom>
        </p:spPr>
      </p:pic>
      <p:sp>
        <p:nvSpPr>
          <p:cNvPr id="27" name="Text 1">
            <a:extLst>
              <a:ext uri="{FF2B5EF4-FFF2-40B4-BE49-F238E27FC236}">
                <a16:creationId xmlns:a16="http://schemas.microsoft.com/office/drawing/2014/main" id="{3FAD6576-D1FC-E2CE-D024-CAF9C27D2E94}"/>
              </a:ext>
            </a:extLst>
          </p:cNvPr>
          <p:cNvSpPr/>
          <p:nvPr/>
        </p:nvSpPr>
        <p:spPr>
          <a:xfrm>
            <a:off x="8206763" y="164819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Reordered Columns</a:t>
            </a:r>
            <a:endParaRPr lang="en-US" sz="2150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8D5565A3-9715-5064-70FE-A7F6C1DCF18D}"/>
              </a:ext>
            </a:extLst>
          </p:cNvPr>
          <p:cNvSpPr/>
          <p:nvPr/>
        </p:nvSpPr>
        <p:spPr>
          <a:xfrm>
            <a:off x="8214026" y="1993242"/>
            <a:ext cx="6162199" cy="73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Specified the new column order and reassigned the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DataFrame to this new order</a:t>
            </a:r>
            <a:endParaRPr lang="en-U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0" name="Image 2" descr="preencoded.png">
            <a:extLst>
              <a:ext uri="{FF2B5EF4-FFF2-40B4-BE49-F238E27FC236}">
                <a16:creationId xmlns:a16="http://schemas.microsoft.com/office/drawing/2014/main" id="{189AE177-F7B6-4306-079A-CE94AE340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8230" y="3478756"/>
            <a:ext cx="1104424" cy="1767126"/>
          </a:xfrm>
          <a:prstGeom prst="rect">
            <a:avLst/>
          </a:prstGeom>
        </p:spPr>
      </p:pic>
      <p:sp>
        <p:nvSpPr>
          <p:cNvPr id="31" name="Text 3">
            <a:extLst>
              <a:ext uri="{FF2B5EF4-FFF2-40B4-BE49-F238E27FC236}">
                <a16:creationId xmlns:a16="http://schemas.microsoft.com/office/drawing/2014/main" id="{4450CD46-0FF2-FDF3-208B-8B08290B1092}"/>
              </a:ext>
            </a:extLst>
          </p:cNvPr>
          <p:cNvSpPr/>
          <p:nvPr/>
        </p:nvSpPr>
        <p:spPr>
          <a:xfrm>
            <a:off x="8214025" y="3416072"/>
            <a:ext cx="4326317" cy="379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Dropped Unnecessary Columns</a:t>
            </a:r>
            <a:endParaRPr lang="en-US" sz="2150" dirty="0"/>
          </a:p>
        </p:txBody>
      </p:sp>
      <p:sp>
        <p:nvSpPr>
          <p:cNvPr id="32" name="Text 4">
            <a:extLst>
              <a:ext uri="{FF2B5EF4-FFF2-40B4-BE49-F238E27FC236}">
                <a16:creationId xmlns:a16="http://schemas.microsoft.com/office/drawing/2014/main" id="{783FF22D-BE0E-CCDF-EA9F-DB344F237E42}"/>
              </a:ext>
            </a:extLst>
          </p:cNvPr>
          <p:cNvSpPr/>
          <p:nvPr/>
        </p:nvSpPr>
        <p:spPr>
          <a:xfrm>
            <a:off x="8206763" y="3778259"/>
            <a:ext cx="6162199" cy="1426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Removed the 'Colour' and 'Normalized Model' columns from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DataFrame as we now have 'Brand' &amp; 'Colour Family’.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DataFrame now contains the columns in the desired order,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excluding 'Colour' and 'Normalized Model'</a:t>
            </a:r>
            <a:endParaRPr lang="en-U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17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3" name="Text 5">
            <a:extLst>
              <a:ext uri="{FF2B5EF4-FFF2-40B4-BE49-F238E27FC236}">
                <a16:creationId xmlns:a16="http://schemas.microsoft.com/office/drawing/2014/main" id="{0C4B5299-A810-5CFD-6DA7-062A44CD0162}"/>
              </a:ext>
            </a:extLst>
          </p:cNvPr>
          <p:cNvSpPr/>
          <p:nvPr/>
        </p:nvSpPr>
        <p:spPr>
          <a:xfrm>
            <a:off x="8214026" y="5588439"/>
            <a:ext cx="625308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IN" sz="2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Re-Identified Categorical &amp; Numerical Columns</a:t>
            </a:r>
            <a:endParaRPr lang="en-US" sz="2150" dirty="0"/>
          </a:p>
        </p:txBody>
      </p:sp>
      <p:sp>
        <p:nvSpPr>
          <p:cNvPr id="34" name="Text 6">
            <a:extLst>
              <a:ext uri="{FF2B5EF4-FFF2-40B4-BE49-F238E27FC236}">
                <a16:creationId xmlns:a16="http://schemas.microsoft.com/office/drawing/2014/main" id="{90794F44-50FF-60F9-FDD8-31C6EEF32437}"/>
              </a:ext>
            </a:extLst>
          </p:cNvPr>
          <p:cNvSpPr/>
          <p:nvPr/>
        </p:nvSpPr>
        <p:spPr>
          <a:xfrm>
            <a:off x="8206763" y="5950627"/>
            <a:ext cx="6162199" cy="160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Categorical Columns: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4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['Model', 'Brand', 'Colour Family', 'Rear Camera', 'Front Camera', 'Processor_']</a:t>
            </a:r>
            <a:endParaRPr lang="en-IN" sz="1600" dirty="0">
              <a:solidFill>
                <a:srgbClr val="403C4E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IN" sz="16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Numerical Columns: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IN" sz="1400" dirty="0">
                <a:solidFill>
                  <a:srgbClr val="403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['Memory', 'RAM', 'Battery_', 'AI Lens', 'Mobile Height', 'Prize']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5" name="Image 3" descr="preencoded.png">
            <a:extLst>
              <a:ext uri="{FF2B5EF4-FFF2-40B4-BE49-F238E27FC236}">
                <a16:creationId xmlns:a16="http://schemas.microsoft.com/office/drawing/2014/main" id="{9F9184E8-C37C-AB09-12D3-0F9F8C00FC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230" y="5596206"/>
            <a:ext cx="1104424" cy="176712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53D24E3-1832-0842-E0AE-F1C3668B4B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220" y="805181"/>
            <a:ext cx="5898609" cy="148610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C416C2D-C62F-CB0E-C64A-B75AA80FF3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4220" y="2293637"/>
            <a:ext cx="5898609" cy="238158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E7472B7-FD63-8EAB-7230-37581D876D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107" y="4726710"/>
            <a:ext cx="5906722" cy="2825253"/>
          </a:xfrm>
          <a:prstGeom prst="rect">
            <a:avLst/>
          </a:prstGeom>
        </p:spPr>
      </p:pic>
      <p:sp>
        <p:nvSpPr>
          <p:cNvPr id="45" name="Text 0">
            <a:extLst>
              <a:ext uri="{FF2B5EF4-FFF2-40B4-BE49-F238E27FC236}">
                <a16:creationId xmlns:a16="http://schemas.microsoft.com/office/drawing/2014/main" id="{B148F3C4-46D4-F637-1C19-50364B667CC8}"/>
              </a:ext>
            </a:extLst>
          </p:cNvPr>
          <p:cNvSpPr/>
          <p:nvPr/>
        </p:nvSpPr>
        <p:spPr>
          <a:xfrm>
            <a:off x="7225883" y="10886"/>
            <a:ext cx="7143079" cy="131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Data Preprocessing</a:t>
            </a:r>
            <a:endParaRPr lang="en-US" sz="4400" dirty="0">
              <a:solidFill>
                <a:srgbClr val="002060"/>
              </a:solidFill>
              <a:latin typeface="Russo One" panose="020B0604020202020204" charset="0"/>
              <a:ea typeface="Nunito Semi Bold" pitchFamily="34" charset="-122"/>
              <a:cs typeface="Nunito Semi Bold" pitchFamily="34" charset="-120"/>
            </a:endParaRPr>
          </a:p>
          <a:p>
            <a:pPr marL="0" marR="0" lvl="0" indent="0" algn="ctr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Russo One" panose="020B0604020202020204" charset="0"/>
                <a:ea typeface="Nunito Semi Bold" pitchFamily="34" charset="-122"/>
                <a:cs typeface="Nunito Semi Bold" pitchFamily="34" charset="-120"/>
              </a:rPr>
              <a:t>Things I did before Outlier Handling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Russo On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97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ne Skill Builder">
  <a:themeElements>
    <a:clrScheme name="Legendary - One Skil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C0EB"/>
      </a:accent1>
      <a:accent2>
        <a:srgbClr val="FDE74C"/>
      </a:accent2>
      <a:accent3>
        <a:srgbClr val="9BC53D"/>
      </a:accent3>
      <a:accent4>
        <a:srgbClr val="E55934"/>
      </a:accent4>
      <a:accent5>
        <a:srgbClr val="E55934"/>
      </a:accent5>
      <a:accent6>
        <a:srgbClr val="FF595E"/>
      </a:accent6>
      <a:hlink>
        <a:srgbClr val="0563C1"/>
      </a:hlink>
      <a:folHlink>
        <a:srgbClr val="954F72"/>
      </a:folHlink>
    </a:clrScheme>
    <a:fontScheme name="One Skill 1">
      <a:majorFont>
        <a:latin typeface="Lato Black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ne Skill Builder" id="{CFFE8B57-2C98-4C77-B9F8-7E78F30CED87}" vid="{D0B4642A-50C6-44C0-B34B-4F5EC85CA132}"/>
    </a:ext>
  </a:extLst>
</a:theme>
</file>

<file path=ppt/theme/theme6.xml><?xml version="1.0" encoding="utf-8"?>
<a:theme xmlns:a="http://schemas.openxmlformats.org/drawingml/2006/main" name="6_Office Theme">
  <a:themeElements>
    <a:clrScheme name="Single slid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297FD5"/>
      </a:accent1>
      <a:accent2>
        <a:srgbClr val="FFC000"/>
      </a:accent2>
      <a:accent3>
        <a:srgbClr val="34885A"/>
      </a:accent3>
      <a:accent4>
        <a:srgbClr val="E51B1B"/>
      </a:accent4>
      <a:accent5>
        <a:srgbClr val="9454C3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efault Theme">
  <a:themeElements>
    <a:clrScheme name="09_Key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2CC6D2"/>
      </a:accent1>
      <a:accent2>
        <a:srgbClr val="0DAAE9"/>
      </a:accent2>
      <a:accent3>
        <a:srgbClr val="4CC89F"/>
      </a:accent3>
      <a:accent4>
        <a:srgbClr val="FBB321"/>
      </a:accent4>
      <a:accent5>
        <a:srgbClr val="FA7902"/>
      </a:accent5>
      <a:accent6>
        <a:srgbClr val="E34856"/>
      </a:accent6>
      <a:hlink>
        <a:srgbClr val="FFFFFF"/>
      </a:hlink>
      <a:folHlink>
        <a:srgbClr val="595959"/>
      </a:folHlink>
    </a:clrScheme>
    <a:fontScheme name="Custom 84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9525">
          <a:noFill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infographics shape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4D0DA"/>
      </a:accent1>
      <a:accent2>
        <a:srgbClr val="34B2E4"/>
      </a:accent2>
      <a:accent3>
        <a:srgbClr val="065381"/>
      </a:accent3>
      <a:accent4>
        <a:srgbClr val="8B103E"/>
      </a:accent4>
      <a:accent5>
        <a:srgbClr val="E34856"/>
      </a:accent5>
      <a:accent6>
        <a:srgbClr val="FE912A"/>
      </a:accent6>
      <a:hlink>
        <a:srgbClr val="0563C1"/>
      </a:hlink>
      <a:folHlink>
        <a:srgbClr val="954F7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1595</TotalTime>
  <Words>2546</Words>
  <Application>Microsoft Office PowerPoint</Application>
  <PresentationFormat>Custom</PresentationFormat>
  <Paragraphs>311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22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15</vt:i4>
      </vt:variant>
    </vt:vector>
  </HeadingPairs>
  <TitlesOfParts>
    <vt:vector size="46" baseType="lpstr">
      <vt:lpstr>Nunito Semi Bold</vt:lpstr>
      <vt:lpstr>Verdana</vt:lpstr>
      <vt:lpstr>Lucida Handwriting</vt:lpstr>
      <vt:lpstr>Century Gothic</vt:lpstr>
      <vt:lpstr>Calibri</vt:lpstr>
      <vt:lpstr>Lato</vt:lpstr>
      <vt:lpstr>Segoe UI</vt:lpstr>
      <vt:lpstr>PT Sans</vt:lpstr>
      <vt:lpstr>Lora</vt:lpstr>
      <vt:lpstr>Roboto</vt:lpstr>
      <vt:lpstr>Wingdings</vt:lpstr>
      <vt:lpstr>Merriweather Bold</vt:lpstr>
      <vt:lpstr>Montserrat Bold</vt:lpstr>
      <vt:lpstr>Calibri Light</vt:lpstr>
      <vt:lpstr>Arial</vt:lpstr>
      <vt:lpstr>Aptos Display</vt:lpstr>
      <vt:lpstr>Aptos</vt:lpstr>
      <vt:lpstr>Russo One</vt:lpstr>
      <vt:lpstr>Lato Black</vt:lpstr>
      <vt:lpstr>Source Sans Pro</vt:lpstr>
      <vt:lpstr>Open Sans Light</vt:lpstr>
      <vt:lpstr>Comic Sans MS</vt:lpstr>
      <vt:lpstr>Office Theme</vt:lpstr>
      <vt:lpstr>3_Office Theme</vt:lpstr>
      <vt:lpstr>4_Office Theme</vt:lpstr>
      <vt:lpstr>5_Office Theme</vt:lpstr>
      <vt:lpstr>One Skill Builder</vt:lpstr>
      <vt:lpstr>6_Office Theme</vt:lpstr>
      <vt:lpstr>Default Theme</vt:lpstr>
      <vt:lpstr>7_Office Theme</vt:lpstr>
      <vt:lpstr>8_Office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DEB</cp:lastModifiedBy>
  <cp:revision>35</cp:revision>
  <dcterms:created xsi:type="dcterms:W3CDTF">2024-11-11T05:50:19Z</dcterms:created>
  <dcterms:modified xsi:type="dcterms:W3CDTF">2024-12-22T16:24:21Z</dcterms:modified>
</cp:coreProperties>
</file>